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7" r:id="rId5"/>
    <p:sldMasterId id="2147483677" r:id="rId6"/>
  </p:sldMasterIdLst>
  <p:notesMasterIdLst>
    <p:notesMasterId r:id="rId26"/>
  </p:notesMasterIdLst>
  <p:sldIdLst>
    <p:sldId id="257" r:id="rId7"/>
    <p:sldId id="263" r:id="rId8"/>
    <p:sldId id="261" r:id="rId9"/>
    <p:sldId id="298" r:id="rId10"/>
    <p:sldId id="267" r:id="rId11"/>
    <p:sldId id="469" r:id="rId12"/>
    <p:sldId id="470" r:id="rId13"/>
    <p:sldId id="325" r:id="rId14"/>
    <p:sldId id="479" r:id="rId15"/>
    <p:sldId id="482" r:id="rId16"/>
    <p:sldId id="487" r:id="rId17"/>
    <p:sldId id="492" r:id="rId18"/>
    <p:sldId id="495" r:id="rId19"/>
    <p:sldId id="498" r:id="rId20"/>
    <p:sldId id="502" r:id="rId21"/>
    <p:sldId id="505" r:id="rId22"/>
    <p:sldId id="508" r:id="rId23"/>
    <p:sldId id="537" r:id="rId24"/>
    <p:sldId id="477" r:id="rId2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3" pos="393" userDrawn="1">
          <p15:clr>
            <a:srgbClr val="A4A3A4"/>
          </p15:clr>
        </p15:guide>
        <p15:guide id="4" pos="7287" userDrawn="1">
          <p15:clr>
            <a:srgbClr val="A4A3A4"/>
          </p15:clr>
        </p15:guide>
        <p15:guide id="5" orient="horz" pos="981" userDrawn="1">
          <p15:clr>
            <a:srgbClr val="A4A3A4"/>
          </p15:clr>
        </p15:guide>
        <p15:guide id="6" orient="horz" pos="3566" userDrawn="1">
          <p15:clr>
            <a:srgbClr val="A4A3A4"/>
          </p15:clr>
        </p15:guide>
        <p15:guide id="7"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99CCFF"/>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377696C-B6A0-4B59-A34F-AC88B08D5753}" v="32" dt="2020-08-26T14:17:04.785"/>
    <p1510:client id="{EEF81C26-70C5-45DE-9245-4EAB220AF986}" v="2" dt="2020-08-27T13:21:29.15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showGuides="1">
      <p:cViewPr varScale="1">
        <p:scale>
          <a:sx n="63" d="100"/>
          <a:sy n="63" d="100"/>
        </p:scale>
        <p:origin x="1020" y="72"/>
      </p:cViewPr>
      <p:guideLst>
        <p:guide orient="horz" pos="2160"/>
        <p:guide pos="393"/>
        <p:guide pos="7287"/>
        <p:guide orient="horz" pos="981"/>
        <p:guide orient="horz" pos="3566"/>
        <p:guide pos="3840"/>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slide" Target="slides/slide19.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32" Type="http://schemas.microsoft.com/office/2015/10/relationships/revisionInfo" Target="revisionInfo.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viewProps" Target="viewProps.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6/11/relationships/changesInfo" Target="changesInfos/changesInfo1.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presProps" Target="presProps.xml"/><Relationship Id="rId30"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EEF81C26-70C5-45DE-9245-4EAB220AF986}"/>
    <pc:docChg chg="modSld">
      <pc:chgData name="Rachel J Houghton" userId="eb43c97e479d4048" providerId="LiveId" clId="{EEF81C26-70C5-45DE-9245-4EAB220AF986}" dt="2020-08-27T13:21:29.154" v="1" actId="207"/>
      <pc:docMkLst>
        <pc:docMk/>
      </pc:docMkLst>
      <pc:sldChg chg="modSp">
        <pc:chgData name="Rachel J Houghton" userId="eb43c97e479d4048" providerId="LiveId" clId="{EEF81C26-70C5-45DE-9245-4EAB220AF986}" dt="2020-08-27T13:20:43.245" v="0" actId="207"/>
        <pc:sldMkLst>
          <pc:docMk/>
          <pc:sldMk cId="0" sldId="261"/>
        </pc:sldMkLst>
        <pc:spChg chg="mod">
          <ac:chgData name="Rachel J Houghton" userId="eb43c97e479d4048" providerId="LiveId" clId="{EEF81C26-70C5-45DE-9245-4EAB220AF986}" dt="2020-08-27T13:20:43.245" v="0" actId="207"/>
          <ac:spMkLst>
            <pc:docMk/>
            <pc:sldMk cId="0" sldId="261"/>
            <ac:spMk id="11" creationId="{318BEF09-7019-48B2-9AD9-C840302375DF}"/>
          </ac:spMkLst>
        </pc:spChg>
      </pc:sldChg>
      <pc:sldChg chg="modSp">
        <pc:chgData name="Rachel J Houghton" userId="eb43c97e479d4048" providerId="LiveId" clId="{EEF81C26-70C5-45DE-9245-4EAB220AF986}" dt="2020-08-27T13:21:29.154" v="1" actId="207"/>
        <pc:sldMkLst>
          <pc:docMk/>
          <pc:sldMk cId="4118795873" sldId="537"/>
        </pc:sldMkLst>
        <pc:spChg chg="mod">
          <ac:chgData name="Rachel J Houghton" userId="eb43c97e479d4048" providerId="LiveId" clId="{EEF81C26-70C5-45DE-9245-4EAB220AF986}" dt="2020-08-27T13:21:29.154" v="1" actId="207"/>
          <ac:spMkLst>
            <pc:docMk/>
            <pc:sldMk cId="4118795873" sldId="537"/>
            <ac:spMk id="3" creationId="{B7ACA8A6-A158-4861-9D31-3209DBF7DD0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59628407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49626210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8200098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4315483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467687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6364731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708269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27639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0669390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719328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57844784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038526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7071620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00045873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34561572"/>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82326101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576486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662696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9023741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58920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254290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160891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413239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36729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457139720"/>
      </p:ext>
    </p:extLst>
  </p:cSld>
  <p:clrMapOvr>
    <a:overrideClrMapping bg1="lt1" tx1="dk1" bg2="lt2" tx2="dk2" accent1="accent1" accent2="accent2" accent3="accent3" accent4="accent4" accent5="accent5" accent6="accent6" hlink="hlink" folHlink="folHlink"/>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8362763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11443599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24819103"/>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3.xml"/><Relationship Id="rId3" Type="http://schemas.openxmlformats.org/officeDocument/2006/relationships/slideLayout" Target="../slideLayouts/slideLayout8.xml"/><Relationship Id="rId7" Type="http://schemas.openxmlformats.org/officeDocument/2006/relationships/slideLayout" Target="../slideLayouts/slideLayout12.xml"/><Relationship Id="rId12" Type="http://schemas.openxmlformats.org/officeDocument/2006/relationships/theme" Target="../theme/theme2.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slideLayout" Target="../slideLayouts/slideLayout11.xml"/><Relationship Id="rId11" Type="http://schemas.openxmlformats.org/officeDocument/2006/relationships/slideLayout" Target="../slideLayouts/slideLayout16.xml"/><Relationship Id="rId5" Type="http://schemas.openxmlformats.org/officeDocument/2006/relationships/slideLayout" Target="../slideLayouts/slideLayout10.xml"/><Relationship Id="rId10" Type="http://schemas.openxmlformats.org/officeDocument/2006/relationships/slideLayout" Target="../slideLayouts/slideLayout15.xml"/><Relationship Id="rId4" Type="http://schemas.openxmlformats.org/officeDocument/2006/relationships/slideLayout" Target="../slideLayouts/slideLayout9.xml"/><Relationship Id="rId9" Type="http://schemas.openxmlformats.org/officeDocument/2006/relationships/slideLayout" Target="../slideLayouts/slideLayout14.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3" Type="http://schemas.openxmlformats.org/officeDocument/2006/relationships/slideLayout" Target="../slideLayouts/slideLayout19.xml"/><Relationship Id="rId7" Type="http://schemas.openxmlformats.org/officeDocument/2006/relationships/slideLayout" Target="../slideLayouts/slideLayout23.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5" Type="http://schemas.openxmlformats.org/officeDocument/2006/relationships/slideLayout" Target="../slideLayouts/slideLayout21.xml"/><Relationship Id="rId4" Type="http://schemas.openxmlformats.org/officeDocument/2006/relationships/slideLayout" Target="../slideLayouts/slideLayout20.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99449718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86" r:id="rId10"/>
    <p:sldLayoutId id="2147483687" r:id="rId11"/>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12153566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7.xml"/><Relationship Id="rId1" Type="http://schemas.openxmlformats.org/officeDocument/2006/relationships/slideLayout" Target="../slideLayouts/slideLayout12.xml"/><Relationship Id="rId5" Type="http://schemas.openxmlformats.org/officeDocument/2006/relationships/image" Target="../media/image12.png"/><Relationship Id="rId4" Type="http://schemas.openxmlformats.org/officeDocument/2006/relationships/image" Target="../media/image11.png"/></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2.xml"/><Relationship Id="rId1" Type="http://schemas.openxmlformats.org/officeDocument/2006/relationships/tags" Target="../tags/tag3.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_rels/slide1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14.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12.xml"/><Relationship Id="rId6" Type="http://schemas.openxmlformats.org/officeDocument/2006/relationships/image" Target="../media/image20.png"/><Relationship Id="rId5" Type="http://schemas.openxmlformats.org/officeDocument/2006/relationships/image" Target="../media/image19.png"/><Relationship Id="rId4" Type="http://schemas.openxmlformats.org/officeDocument/2006/relationships/image" Target="../media/image18.png"/></Relationships>
</file>

<file path=ppt/slides/_rels/slide15.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1.xml"/><Relationship Id="rId1" Type="http://schemas.openxmlformats.org/officeDocument/2006/relationships/slideLayout" Target="../slideLayouts/slideLayout12.xml"/><Relationship Id="rId4" Type="http://schemas.openxmlformats.org/officeDocument/2006/relationships/image" Target="../media/image22.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2.xml"/><Relationship Id="rId1" Type="http://schemas.openxmlformats.org/officeDocument/2006/relationships/tags" Target="../tags/tag4.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2.xml"/><Relationship Id="rId1" Type="http://schemas.openxmlformats.org/officeDocument/2006/relationships/tags" Target="../tags/tag5.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4.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1-17-composition-and-calculation-100-and-bridging-100/" TargetMode="External"/><Relationship Id="rId2" Type="http://schemas.openxmlformats.org/officeDocument/2006/relationships/notesSlide" Target="../notesSlides/notesSlide1.xml"/><Relationship Id="rId1" Type="http://schemas.openxmlformats.org/officeDocument/2006/relationships/slideLayout" Target="../slideLayouts/slideLayout9.xml"/><Relationship Id="rId4" Type="http://schemas.openxmlformats.org/officeDocument/2006/relationships/image" Target="../media/image5.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2.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2.xml"/><Relationship Id="rId1" Type="http://schemas.openxmlformats.org/officeDocument/2006/relationships/tags" Target="../tags/tag2.xml"/><Relationship Id="rId6" Type="http://schemas.openxmlformats.org/officeDocument/2006/relationships/image" Target="../media/image8.png"/><Relationship Id="rId5" Type="http://schemas.openxmlformats.org/officeDocument/2006/relationships/image" Target="../media/image7.png"/><Relationship Id="rId4"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Scaling number facts by 10</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3NF-3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7DFF3EA1-15EE-4673-822B-EE51D593D4A7}"/>
              </a:ext>
            </a:extLst>
          </p:cNvPr>
          <p:cNvGrpSpPr/>
          <p:nvPr/>
        </p:nvGrpSpPr>
        <p:grpSpPr>
          <a:xfrm>
            <a:off x="2142277" y="2265542"/>
            <a:ext cx="7907446" cy="1743198"/>
            <a:chOff x="2142277" y="2265542"/>
            <a:chExt cx="7907446" cy="1743198"/>
          </a:xfrm>
        </p:grpSpPr>
        <p:pic>
          <p:nvPicPr>
            <p:cNvPr id="5" name="Picture 4" descr="A picture containing object, indoor, sky&#10;&#10;Description generated with high confidence">
              <a:extLst>
                <a:ext uri="{FF2B5EF4-FFF2-40B4-BE49-F238E27FC236}">
                  <a16:creationId xmlns:a16="http://schemas.microsoft.com/office/drawing/2014/main" id="{ABBC29F0-3F4C-4C00-8A97-EF1055F32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42277" y="2388677"/>
              <a:ext cx="7907446" cy="1620063"/>
            </a:xfrm>
            <a:prstGeom prst="rect">
              <a:avLst/>
            </a:prstGeom>
          </p:spPr>
        </p:pic>
        <p:sp>
          <p:nvSpPr>
            <p:cNvPr id="23" name="TextBox 22">
              <a:extLst>
                <a:ext uri="{FF2B5EF4-FFF2-40B4-BE49-F238E27FC236}">
                  <a16:creationId xmlns:a16="http://schemas.microsoft.com/office/drawing/2014/main" id="{AE0C8854-1C53-41A6-A841-245F80414724}"/>
                </a:ext>
              </a:extLst>
            </p:cNvPr>
            <p:cNvSpPr txBox="1"/>
            <p:nvPr/>
          </p:nvSpPr>
          <p:spPr bwMode="auto">
            <a:xfrm>
              <a:off x="4796518"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chemeClr val="tx2"/>
                  </a:solidFill>
                  <a:latin typeface="Myriad Pro" panose="020B0503030403020204" pitchFamily="34" charset="0"/>
                  <a:ea typeface="Myriad Pro Semibold" charset="0"/>
                  <a:cs typeface="Myriad Pro Semibold" charset="0"/>
                </a:rPr>
                <a:t>+ 40</a:t>
              </a:r>
              <a:endParaRPr kumimoji="0" lang="en-GB" sz="2400" b="0" i="0" u="none" strike="noStrike" kern="1200" cap="none" spc="0" normalizeH="0" baseline="0" noProof="0" dirty="0">
                <a:ln>
                  <a:noFill/>
                </a:ln>
                <a:solidFill>
                  <a:schemeClr val="tx2"/>
                </a:solidFill>
                <a:effectLst/>
                <a:uLnTx/>
                <a:uFillTx/>
                <a:latin typeface="Myriad Pro" panose="020B0503030403020204" pitchFamily="34" charset="0"/>
                <a:ea typeface="Myriad Pro Semibold" charset="0"/>
                <a:cs typeface="Myriad Pro Semibold" charset="0"/>
              </a:endParaRPr>
            </a:p>
          </p:txBody>
        </p:sp>
        <p:sp>
          <p:nvSpPr>
            <p:cNvPr id="25" name="TextBox 24">
              <a:extLst>
                <a:ext uri="{FF2B5EF4-FFF2-40B4-BE49-F238E27FC236}">
                  <a16:creationId xmlns:a16="http://schemas.microsoft.com/office/drawing/2014/main" id="{1FB2BD24-7063-4F76-A802-645EC291DC6E}"/>
                </a:ext>
              </a:extLst>
            </p:cNvPr>
            <p:cNvSpPr txBox="1"/>
            <p:nvPr/>
          </p:nvSpPr>
          <p:spPr bwMode="auto">
            <a:xfrm>
              <a:off x="8383814" y="2265542"/>
              <a:ext cx="1045482"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chemeClr val="tx2"/>
                  </a:solidFill>
                  <a:latin typeface="Myriad Pro" panose="020B0503030403020204" pitchFamily="34" charset="0"/>
                  <a:ea typeface="Myriad Pro Semibold" charset="0"/>
                  <a:cs typeface="Myriad Pro Semibold" charset="0"/>
                </a:rPr>
                <a:t>+ 10</a:t>
              </a:r>
              <a:endParaRPr kumimoji="0" lang="en-GB" sz="2400" b="0" i="0" u="none" strike="noStrike" kern="1200" cap="none" spc="0" normalizeH="0" baseline="0" noProof="0" dirty="0">
                <a:ln>
                  <a:noFill/>
                </a:ln>
                <a:solidFill>
                  <a:schemeClr val="tx2"/>
                </a:solidFill>
                <a:effectLst/>
                <a:uLnTx/>
                <a:uFillTx/>
                <a:latin typeface="Myriad Pro" panose="020B0503030403020204" pitchFamily="34" charset="0"/>
                <a:ea typeface="Myriad Pro Semibold" charset="0"/>
                <a:cs typeface="Myriad Pro Semibold" charset="0"/>
              </a:endParaRPr>
            </a:p>
          </p:txBody>
        </p:sp>
      </p:grpSp>
      <p:sp>
        <p:nvSpPr>
          <p:cNvPr id="19" name="Rectangle 18">
            <a:extLst>
              <a:ext uri="{FF2B5EF4-FFF2-40B4-BE49-F238E27FC236}">
                <a16:creationId xmlns:a16="http://schemas.microsoft.com/office/drawing/2014/main" id="{8B2FA1FC-6013-43EA-9EB3-BA38CD64E687}"/>
              </a:ext>
            </a:extLst>
          </p:cNvPr>
          <p:cNvSpPr/>
          <p:nvPr/>
        </p:nvSpPr>
        <p:spPr>
          <a:xfrm>
            <a:off x="7868179" y="365308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20" name="Rectangle 19">
            <a:extLst>
              <a:ext uri="{FF2B5EF4-FFF2-40B4-BE49-F238E27FC236}">
                <a16:creationId xmlns:a16="http://schemas.microsoft.com/office/drawing/2014/main" id="{D326FBE7-3464-4372-AE21-D71B88940779}"/>
              </a:ext>
            </a:extLst>
          </p:cNvPr>
          <p:cNvSpPr/>
          <p:nvPr/>
        </p:nvSpPr>
        <p:spPr>
          <a:xfrm>
            <a:off x="9232901" y="3653079"/>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a:t>
            </a:r>
          </a:p>
        </p:txBody>
      </p:sp>
      <p:sp>
        <p:nvSpPr>
          <p:cNvPr id="3" name="Title 2">
            <a:extLst>
              <a:ext uri="{FF2B5EF4-FFF2-40B4-BE49-F238E27FC236}">
                <a16:creationId xmlns:a16="http://schemas.microsoft.com/office/drawing/2014/main" id="{F2D5EE58-ECD5-4DEF-A266-F0C6C5E18350}"/>
              </a:ext>
            </a:extLst>
          </p:cNvPr>
          <p:cNvSpPr>
            <a:spLocks noGrp="1"/>
          </p:cNvSpPr>
          <p:nvPr>
            <p:ph type="title"/>
          </p:nvPr>
        </p:nvSpPr>
        <p:spPr/>
        <p:txBody>
          <a:bodyPr/>
          <a:lstStyle/>
          <a:p>
            <a:pPr lvl="0">
              <a:defRPr/>
            </a:pPr>
            <a:r>
              <a:rPr lang="en-GB" kern="1200" dirty="0">
                <a:solidFill>
                  <a:srgbClr val="FFFFFF"/>
                </a:solidFill>
              </a:rPr>
              <a:t>3NF-3 Scaling number facts by 10</a:t>
            </a:r>
            <a:endParaRPr lang="en-GB" dirty="0">
              <a:solidFill>
                <a:srgbClr val="FFFFFF"/>
              </a:solidFill>
            </a:endParaRPr>
          </a:p>
        </p:txBody>
      </p:sp>
      <p:sp>
        <p:nvSpPr>
          <p:cNvPr id="12" name="TextBox 11">
            <a:extLst>
              <a:ext uri="{FF2B5EF4-FFF2-40B4-BE49-F238E27FC236}">
                <a16:creationId xmlns:a16="http://schemas.microsoft.com/office/drawing/2014/main" id="{B88D50A1-CBFE-424A-8856-FC350DC93B08}"/>
              </a:ext>
            </a:extLst>
          </p:cNvPr>
          <p:cNvSpPr txBox="1"/>
          <p:nvPr/>
        </p:nvSpPr>
        <p:spPr bwMode="auto">
          <a:xfrm>
            <a:off x="5319259" y="1448443"/>
            <a:ext cx="1127232"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 + 50</a:t>
            </a:r>
          </a:p>
        </p:txBody>
      </p:sp>
      <p:sp>
        <p:nvSpPr>
          <p:cNvPr id="6" name="Rectangle 5">
            <a:extLst>
              <a:ext uri="{FF2B5EF4-FFF2-40B4-BE49-F238E27FC236}">
                <a16:creationId xmlns:a16="http://schemas.microsoft.com/office/drawing/2014/main" id="{3757F6D1-0306-4C1A-99D5-04A24695953A}"/>
              </a:ext>
            </a:extLst>
          </p:cNvPr>
          <p:cNvSpPr/>
          <p:nvPr/>
        </p:nvSpPr>
        <p:spPr bwMode="auto">
          <a:xfrm>
            <a:off x="2142278" y="2667524"/>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E6A99B3-404F-448F-8935-BCCD9DC55957}"/>
              </a:ext>
            </a:extLst>
          </p:cNvPr>
          <p:cNvSpPr/>
          <p:nvPr/>
        </p:nvSpPr>
        <p:spPr bwMode="auto">
          <a:xfrm>
            <a:off x="2142278" y="1987725"/>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E4F2E321-2F96-4529-A9EC-D220FB6500C3}"/>
              </a:ext>
            </a:extLst>
          </p:cNvPr>
          <p:cNvSpPr/>
          <p:nvPr/>
        </p:nvSpPr>
        <p:spPr bwMode="auto">
          <a:xfrm>
            <a:off x="8244841" y="2677967"/>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5EFE6429-5575-4A72-AB9D-03FD1A8443DB}"/>
              </a:ext>
            </a:extLst>
          </p:cNvPr>
          <p:cNvSpPr/>
          <p:nvPr/>
        </p:nvSpPr>
        <p:spPr bwMode="auto">
          <a:xfrm>
            <a:off x="8153722" y="1958117"/>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F23825C4-095C-4174-9DAF-FD005B0B86D9}"/>
              </a:ext>
            </a:extLst>
          </p:cNvPr>
          <p:cNvSpPr/>
          <p:nvPr/>
        </p:nvSpPr>
        <p:spPr bwMode="auto">
          <a:xfrm>
            <a:off x="7688202" y="3482854"/>
            <a:ext cx="1117330" cy="8434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TextBox 23">
            <a:extLst>
              <a:ext uri="{FF2B5EF4-FFF2-40B4-BE49-F238E27FC236}">
                <a16:creationId xmlns:a16="http://schemas.microsoft.com/office/drawing/2014/main" id="{66E1DD7D-9601-4226-A0D4-9C029E44ED8A}"/>
              </a:ext>
            </a:extLst>
          </p:cNvPr>
          <p:cNvSpPr txBox="1"/>
          <p:nvPr/>
        </p:nvSpPr>
        <p:spPr bwMode="auto">
          <a:xfrm>
            <a:off x="6381055" y="1448443"/>
            <a:ext cx="90441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110</a:t>
            </a:r>
          </a:p>
        </p:txBody>
      </p:sp>
      <p:sp>
        <p:nvSpPr>
          <p:cNvPr id="15" name="Rectangle 14">
            <a:extLst>
              <a:ext uri="{FF2B5EF4-FFF2-40B4-BE49-F238E27FC236}">
                <a16:creationId xmlns:a16="http://schemas.microsoft.com/office/drawing/2014/main" id="{0E39FE4E-0039-4413-8497-B3028E8D6087}"/>
              </a:ext>
            </a:extLst>
          </p:cNvPr>
          <p:cNvSpPr/>
          <p:nvPr/>
        </p:nvSpPr>
        <p:spPr>
          <a:xfrm>
            <a:off x="1947755" y="365308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
        <p:nvSpPr>
          <p:cNvPr id="22" name="Rectangle 21">
            <a:extLst>
              <a:ext uri="{FF2B5EF4-FFF2-40B4-BE49-F238E27FC236}">
                <a16:creationId xmlns:a16="http://schemas.microsoft.com/office/drawing/2014/main" id="{A33EEE0F-120C-4F17-89D0-E1F10D6856C1}"/>
              </a:ext>
            </a:extLst>
          </p:cNvPr>
          <p:cNvSpPr/>
          <p:nvPr/>
        </p:nvSpPr>
        <p:spPr bwMode="auto">
          <a:xfrm>
            <a:off x="9059254" y="3490690"/>
            <a:ext cx="1117330" cy="5280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 name="Content Placeholder 2">
            <a:extLst>
              <a:ext uri="{FF2B5EF4-FFF2-40B4-BE49-F238E27FC236}">
                <a16:creationId xmlns:a16="http://schemas.microsoft.com/office/drawing/2014/main" id="{BCF5AB0F-A686-42CA-AD90-DD4BB327B25B}"/>
              </a:ext>
            </a:extLst>
          </p:cNvPr>
          <p:cNvSpPr txBox="1">
            <a:spLocks/>
          </p:cNvSpPr>
          <p:nvPr/>
        </p:nvSpPr>
        <p:spPr>
          <a:xfrm>
            <a:off x="623889" y="3975448"/>
            <a:ext cx="9160192" cy="166970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jump on 50 from 60 using the number line. Think about where might be useful to jump first. Think about your place value knowledge.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100, how much have we jumped? How much more do we need to jump now? What parts did you partition 50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multiples of 10 bridging 100, then bridging a multiple of 100.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219199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8" fill="hold" grpId="0" nodeType="clickEffect">
                                  <p:stCondLst>
                                    <p:cond delay="0"/>
                                  </p:stCondLst>
                                  <p:childTnLst>
                                    <p:animEffect transition="out" filter="wipe(left)">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7"/>
                                        </p:tgtEl>
                                      </p:cBhvr>
                                    </p:animEffect>
                                    <p:set>
                                      <p:cBhvr>
                                        <p:cTn id="24" dur="1" fill="hold">
                                          <p:stCondLst>
                                            <p:cond delay="499"/>
                                          </p:stCondLst>
                                        </p:cTn>
                                        <p:tgtEl>
                                          <p:spTgt spid="17"/>
                                        </p:tgtEl>
                                        <p:attrNameLst>
                                          <p:attrName>style.visibility</p:attrName>
                                        </p:attrNameLst>
                                      </p:cBhvr>
                                      <p:to>
                                        <p:strVal val="hidden"/>
                                      </p:to>
                                    </p:set>
                                  </p:childTnLst>
                                </p:cTn>
                              </p:par>
                            </p:childTnLst>
                          </p:cTn>
                        </p:par>
                        <p:par>
                          <p:cTn id="25" fill="hold">
                            <p:stCondLst>
                              <p:cond delay="1000"/>
                            </p:stCondLst>
                            <p:childTnLst>
                              <p:par>
                                <p:cTn id="26" presetID="10" presetClass="exit" presetSubtype="0" fill="hold" grpId="0" nodeType="afterEffect">
                                  <p:stCondLst>
                                    <p:cond delay="0"/>
                                  </p:stCondLst>
                                  <p:childTnLst>
                                    <p:animEffect transition="out" filter="fade">
                                      <p:cBhvr>
                                        <p:cTn id="27" dur="500"/>
                                        <p:tgtEl>
                                          <p:spTgt spid="22"/>
                                        </p:tgtEl>
                                      </p:cBhvr>
                                    </p:animEffect>
                                    <p:set>
                                      <p:cBhvr>
                                        <p:cTn id="28" dur="1" fill="hold">
                                          <p:stCondLst>
                                            <p:cond delay="499"/>
                                          </p:stCondLst>
                                        </p:cTn>
                                        <p:tgtEl>
                                          <p:spTgt spid="2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6" grpId="0" animBg="1"/>
      <p:bldP spid="17" grpId="0" animBg="1"/>
      <p:bldP spid="21" grpId="0" animBg="1"/>
      <p:bldP spid="24" grpId="0"/>
      <p:bldP spid="22"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34CE4C9B-5617-44EE-819A-738F57F7BEFD}"/>
              </a:ext>
            </a:extLst>
          </p:cNvPr>
          <p:cNvSpPr txBox="1">
            <a:spLocks/>
          </p:cNvSpPr>
          <p:nvPr/>
        </p:nvSpPr>
        <p:spPr>
          <a:xfrm>
            <a:off x="7320246" y="1507010"/>
            <a:ext cx="4277746"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similar numbers bridging 10. Ask pupils to draw the corresponding part-part-whole models to bridge 100 by adding multiples of 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itle 2">
            <a:extLst>
              <a:ext uri="{FF2B5EF4-FFF2-40B4-BE49-F238E27FC236}">
                <a16:creationId xmlns:a16="http://schemas.microsoft.com/office/drawing/2014/main" id="{A168EBFC-5BED-4921-BCA4-4CE3519479AC}"/>
              </a:ext>
            </a:extLst>
          </p:cNvPr>
          <p:cNvSpPr>
            <a:spLocks noGrp="1"/>
          </p:cNvSpPr>
          <p:nvPr>
            <p:ph type="title"/>
          </p:nvPr>
        </p:nvSpPr>
        <p:spPr/>
        <p:txBody>
          <a:bodyPr/>
          <a:lstStyle/>
          <a:p>
            <a:r>
              <a:rPr lang="en-GB" dirty="0"/>
              <a:t>3NF-3 Scaling number facts by 10</a:t>
            </a:r>
          </a:p>
        </p:txBody>
      </p:sp>
      <p:pic>
        <p:nvPicPr>
          <p:cNvPr id="4" name="Picture 3">
            <a:extLst>
              <a:ext uri="{FF2B5EF4-FFF2-40B4-BE49-F238E27FC236}">
                <a16:creationId xmlns:a16="http://schemas.microsoft.com/office/drawing/2014/main" id="{4F40AC31-2174-4FCF-82B4-E62FCA408CE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4008" y="2305207"/>
            <a:ext cx="1845280" cy="1816188"/>
          </a:xfrm>
          <a:prstGeom prst="rect">
            <a:avLst/>
          </a:prstGeom>
        </p:spPr>
      </p:pic>
      <p:sp>
        <p:nvSpPr>
          <p:cNvPr id="5" name="Rectangle 4">
            <a:extLst>
              <a:ext uri="{FF2B5EF4-FFF2-40B4-BE49-F238E27FC236}">
                <a16:creationId xmlns:a16="http://schemas.microsoft.com/office/drawing/2014/main" id="{57EA2197-16BC-42F8-8CB0-EEF0CB26759B}"/>
              </a:ext>
            </a:extLst>
          </p:cNvPr>
          <p:cNvSpPr/>
          <p:nvPr/>
        </p:nvSpPr>
        <p:spPr bwMode="auto">
          <a:xfrm>
            <a:off x="134789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8E7CA3B5-8474-43E8-A369-CAB22BE80F28}"/>
              </a:ext>
            </a:extLst>
          </p:cNvPr>
          <p:cNvSpPr txBox="1"/>
          <p:nvPr/>
        </p:nvSpPr>
        <p:spPr>
          <a:xfrm>
            <a:off x="771463" y="4825951"/>
            <a:ext cx="5485219"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know there are ten tens in one hundred.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tens plus 6 tens is equal to 11 tens.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rgbClr val="585858"/>
                </a:solidFill>
              </a:rPr>
              <a:t>11 tens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is equal to 1 hundred and 1 ten.</a:t>
            </a:r>
          </a:p>
        </p:txBody>
      </p:sp>
      <p:grpSp>
        <p:nvGrpSpPr>
          <p:cNvPr id="9" name="Group 8">
            <a:extLst>
              <a:ext uri="{FF2B5EF4-FFF2-40B4-BE49-F238E27FC236}">
                <a16:creationId xmlns:a16="http://schemas.microsoft.com/office/drawing/2014/main" id="{31D9A472-554A-4443-B151-28816B130944}"/>
              </a:ext>
            </a:extLst>
          </p:cNvPr>
          <p:cNvGrpSpPr/>
          <p:nvPr/>
        </p:nvGrpSpPr>
        <p:grpSpPr>
          <a:xfrm>
            <a:off x="2892259" y="2305207"/>
            <a:ext cx="1845280" cy="2404484"/>
            <a:chOff x="2892259" y="2305207"/>
            <a:chExt cx="1845280" cy="2404484"/>
          </a:xfrm>
        </p:grpSpPr>
        <p:pic>
          <p:nvPicPr>
            <p:cNvPr id="13" name="Picture 12">
              <a:extLst>
                <a:ext uri="{FF2B5EF4-FFF2-40B4-BE49-F238E27FC236}">
                  <a16:creationId xmlns:a16="http://schemas.microsoft.com/office/drawing/2014/main" id="{B656826E-B27F-4DED-8D6B-81A0243B324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892259" y="2305207"/>
              <a:ext cx="1845280" cy="1816188"/>
            </a:xfrm>
            <a:prstGeom prst="rect">
              <a:avLst/>
            </a:prstGeom>
          </p:spPr>
        </p:pic>
        <p:sp>
          <p:nvSpPr>
            <p:cNvPr id="8" name="Rectangle 7">
              <a:extLst>
                <a:ext uri="{FF2B5EF4-FFF2-40B4-BE49-F238E27FC236}">
                  <a16:creationId xmlns:a16="http://schemas.microsoft.com/office/drawing/2014/main" id="{872EE1B3-798D-495C-9118-3BDF3CD33626}"/>
                </a:ext>
              </a:extLst>
            </p:cNvPr>
            <p:cNvSpPr/>
            <p:nvPr/>
          </p:nvSpPr>
          <p:spPr bwMode="auto">
            <a:xfrm>
              <a:off x="2892259" y="4338712"/>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21617E4-31AC-4C35-8A2E-93CD06F0EC99}"/>
                </a:ext>
              </a:extLst>
            </p:cNvPr>
            <p:cNvSpPr/>
            <p:nvPr/>
          </p:nvSpPr>
          <p:spPr bwMode="auto">
            <a:xfrm>
              <a:off x="375533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 name="TextBox 1">
              <a:extLst>
                <a:ext uri="{FF2B5EF4-FFF2-40B4-BE49-F238E27FC236}">
                  <a16:creationId xmlns:a16="http://schemas.microsoft.com/office/drawing/2014/main" id="{362A40F4-BE99-42AB-BED3-E2C7DE3B3B5E}"/>
                </a:ext>
              </a:extLst>
            </p:cNvPr>
            <p:cNvSpPr txBox="1"/>
            <p:nvPr/>
          </p:nvSpPr>
          <p:spPr bwMode="auto">
            <a:xfrm>
              <a:off x="2960117" y="3729537"/>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sp>
          <p:nvSpPr>
            <p:cNvPr id="19" name="TextBox 18">
              <a:extLst>
                <a:ext uri="{FF2B5EF4-FFF2-40B4-BE49-F238E27FC236}">
                  <a16:creationId xmlns:a16="http://schemas.microsoft.com/office/drawing/2014/main" id="{9AF9E2FD-42DB-40F8-BA96-62A4F3AB1B67}"/>
                </a:ext>
              </a:extLst>
            </p:cNvPr>
            <p:cNvSpPr txBox="1"/>
            <p:nvPr/>
          </p:nvSpPr>
          <p:spPr bwMode="auto">
            <a:xfrm>
              <a:off x="3537921" y="2625791"/>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sp>
          <p:nvSpPr>
            <p:cNvPr id="20" name="TextBox 19">
              <a:extLst>
                <a:ext uri="{FF2B5EF4-FFF2-40B4-BE49-F238E27FC236}">
                  <a16:creationId xmlns:a16="http://schemas.microsoft.com/office/drawing/2014/main" id="{98FD84F5-0B4B-441C-936A-60FF8AF86E63}"/>
                </a:ext>
              </a:extLst>
            </p:cNvPr>
            <p:cNvSpPr txBox="1"/>
            <p:nvPr/>
          </p:nvSpPr>
          <p:spPr bwMode="auto">
            <a:xfrm>
              <a:off x="4113080" y="3735494"/>
              <a:ext cx="553956" cy="169277"/>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grpSp>
      <p:grpSp>
        <p:nvGrpSpPr>
          <p:cNvPr id="12" name="Group 11">
            <a:extLst>
              <a:ext uri="{FF2B5EF4-FFF2-40B4-BE49-F238E27FC236}">
                <a16:creationId xmlns:a16="http://schemas.microsoft.com/office/drawing/2014/main" id="{F029A360-9AFB-4CE7-966B-F82355A5B649}"/>
              </a:ext>
            </a:extLst>
          </p:cNvPr>
          <p:cNvGrpSpPr/>
          <p:nvPr/>
        </p:nvGrpSpPr>
        <p:grpSpPr>
          <a:xfrm>
            <a:off x="5090811" y="2301643"/>
            <a:ext cx="1845280" cy="2476771"/>
            <a:chOff x="5090811" y="2301643"/>
            <a:chExt cx="1845280" cy="2476771"/>
          </a:xfrm>
        </p:grpSpPr>
        <p:pic>
          <p:nvPicPr>
            <p:cNvPr id="15" name="Picture 14">
              <a:extLst>
                <a:ext uri="{FF2B5EF4-FFF2-40B4-BE49-F238E27FC236}">
                  <a16:creationId xmlns:a16="http://schemas.microsoft.com/office/drawing/2014/main" id="{BB62AA88-DDE8-4BE6-BD15-42BDE84F638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90811" y="2301643"/>
              <a:ext cx="1845280" cy="1819752"/>
            </a:xfrm>
            <a:prstGeom prst="rect">
              <a:avLst/>
            </a:prstGeom>
          </p:spPr>
        </p:pic>
        <p:sp>
          <p:nvSpPr>
            <p:cNvPr id="18" name="Rectangle 17">
              <a:extLst>
                <a:ext uri="{FF2B5EF4-FFF2-40B4-BE49-F238E27FC236}">
                  <a16:creationId xmlns:a16="http://schemas.microsoft.com/office/drawing/2014/main" id="{F9AC5B43-B819-48D3-8A75-498C0661989B}"/>
                </a:ext>
              </a:extLst>
            </p:cNvPr>
            <p:cNvSpPr/>
            <p:nvPr/>
          </p:nvSpPr>
          <p:spPr bwMode="auto">
            <a:xfrm>
              <a:off x="6013451" y="4407435"/>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93EEF3C8-F121-45BA-B25D-DBCC6FE80AF4}"/>
                </a:ext>
              </a:extLst>
            </p:cNvPr>
            <p:cNvSpPr/>
            <p:nvPr/>
          </p:nvSpPr>
          <p:spPr bwMode="auto">
            <a:xfrm>
              <a:off x="5874597"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TextBox 20">
              <a:extLst>
                <a:ext uri="{FF2B5EF4-FFF2-40B4-BE49-F238E27FC236}">
                  <a16:creationId xmlns:a16="http://schemas.microsoft.com/office/drawing/2014/main" id="{FCF29937-A987-4B5A-AD06-A0CA216DE65D}"/>
                </a:ext>
              </a:extLst>
            </p:cNvPr>
            <p:cNvSpPr txBox="1"/>
            <p:nvPr/>
          </p:nvSpPr>
          <p:spPr bwMode="auto">
            <a:xfrm>
              <a:off x="5731854" y="2557858"/>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110</a:t>
              </a:r>
            </a:p>
          </p:txBody>
        </p:sp>
        <p:sp>
          <p:nvSpPr>
            <p:cNvPr id="24" name="TextBox 23">
              <a:extLst>
                <a:ext uri="{FF2B5EF4-FFF2-40B4-BE49-F238E27FC236}">
                  <a16:creationId xmlns:a16="http://schemas.microsoft.com/office/drawing/2014/main" id="{36BE6BE6-B15E-4502-865F-CEB9E03DE24C}"/>
                </a:ext>
              </a:extLst>
            </p:cNvPr>
            <p:cNvSpPr txBox="1"/>
            <p:nvPr/>
          </p:nvSpPr>
          <p:spPr bwMode="auto">
            <a:xfrm>
              <a:off x="5147596"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25" name="TextBox 24">
              <a:extLst>
                <a:ext uri="{FF2B5EF4-FFF2-40B4-BE49-F238E27FC236}">
                  <a16:creationId xmlns:a16="http://schemas.microsoft.com/office/drawing/2014/main" id="{C58A2C6D-4D08-4BCA-AD64-E651BA798D69}"/>
                </a:ext>
              </a:extLst>
            </p:cNvPr>
            <p:cNvSpPr txBox="1"/>
            <p:nvPr/>
          </p:nvSpPr>
          <p:spPr bwMode="auto">
            <a:xfrm>
              <a:off x="6317573" y="3675473"/>
              <a:ext cx="553956" cy="215444"/>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1400" dirty="0">
                  <a:solidFill>
                    <a:srgbClr val="000000"/>
                  </a:solidFill>
                  <a:latin typeface="Myriad Pro" panose="020B0503030403020204" pitchFamily="34" charset="0"/>
                  <a:ea typeface="Myriad Pro Semibold" charset="0"/>
                  <a:cs typeface="Myriad Pro Semibold" charset="0"/>
                </a:rPr>
                <a:t>5</a:t>
              </a: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0</a:t>
              </a:r>
            </a:p>
          </p:txBody>
        </p:sp>
      </p:grpSp>
    </p:spTree>
    <p:extLst>
      <p:ext uri="{BB962C8B-B14F-4D97-AF65-F5344CB8AC3E}">
        <p14:creationId xmlns:p14="http://schemas.microsoft.com/office/powerpoint/2010/main" val="1288704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pPr lvl="0">
              <a:defRPr/>
            </a:pPr>
            <a:r>
              <a:rPr lang="en-GB" kern="1200" dirty="0">
                <a:solidFill>
                  <a:srgbClr val="FFFFFF"/>
                </a:solidFill>
              </a:rPr>
              <a:t>3NF-3 Scaling number facts by 10</a:t>
            </a:r>
            <a:endParaRPr lang="en-GB" dirty="0">
              <a:solidFill>
                <a:srgbClr val="FFFFFF"/>
              </a:solidFill>
            </a:endParaRP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10;&#10;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10;&#10;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65574" y="2849434"/>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73933"/>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2302097" y="4780173"/>
            <a:ext cx="132921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7</a:t>
            </a:r>
          </a:p>
        </p:txBody>
      </p:sp>
      <p:sp>
        <p:nvSpPr>
          <p:cNvPr id="31" name="Rectangle 30">
            <a:extLst>
              <a:ext uri="{FF2B5EF4-FFF2-40B4-BE49-F238E27FC236}">
                <a16:creationId xmlns:a16="http://schemas.microsoft.com/office/drawing/2014/main" id="{36529D23-165F-4205-9CCE-EC20A2A8714D}"/>
              </a:ext>
            </a:extLst>
          </p:cNvPr>
          <p:cNvSpPr/>
          <p:nvPr/>
        </p:nvSpPr>
        <p:spPr>
          <a:xfrm>
            <a:off x="4104644"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Rectangle 49">
            <a:extLst>
              <a:ext uri="{FF2B5EF4-FFF2-40B4-BE49-F238E27FC236}">
                <a16:creationId xmlns:a16="http://schemas.microsoft.com/office/drawing/2014/main" id="{D3BC439A-E026-4A6F-8EAA-AE493B1924C1}"/>
              </a:ext>
            </a:extLst>
          </p:cNvPr>
          <p:cNvSpPr/>
          <p:nvPr/>
        </p:nvSpPr>
        <p:spPr>
          <a:xfrm>
            <a:off x="1142268" y="5166669"/>
            <a:ext cx="312297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tens – 5 tens = 7 tens</a:t>
            </a:r>
          </a:p>
        </p:txBody>
      </p:sp>
      <p:sp>
        <p:nvSpPr>
          <p:cNvPr id="52" name="Rectangle 51">
            <a:extLst>
              <a:ext uri="{FF2B5EF4-FFF2-40B4-BE49-F238E27FC236}">
                <a16:creationId xmlns:a16="http://schemas.microsoft.com/office/drawing/2014/main" id="{FB657E29-4D74-4176-A9B3-B195A9339651}"/>
              </a:ext>
            </a:extLst>
          </p:cNvPr>
          <p:cNvSpPr/>
          <p:nvPr/>
        </p:nvSpPr>
        <p:spPr>
          <a:xfrm>
            <a:off x="2088051" y="5543454"/>
            <a:ext cx="175721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 – 50 = 70</a:t>
            </a:r>
          </a:p>
        </p:txBody>
      </p:sp>
      <p:sp>
        <p:nvSpPr>
          <p:cNvPr id="53" name="Rectangle 52">
            <a:extLst>
              <a:ext uri="{FF2B5EF4-FFF2-40B4-BE49-F238E27FC236}">
                <a16:creationId xmlns:a16="http://schemas.microsoft.com/office/drawing/2014/main" id="{898A44FA-D0CD-4C3C-95FE-B12E84466A4F}"/>
              </a:ext>
            </a:extLst>
          </p:cNvPr>
          <p:cNvSpPr/>
          <p:nvPr/>
        </p:nvSpPr>
        <p:spPr>
          <a:xfrm>
            <a:off x="4294823"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pic>
        <p:nvPicPr>
          <p:cNvPr id="62" name="Picture 61">
            <a:extLst>
              <a:ext uri="{FF2B5EF4-FFF2-40B4-BE49-F238E27FC236}">
                <a16:creationId xmlns:a16="http://schemas.microsoft.com/office/drawing/2014/main" id="{17D2F6BD-A8D0-4F95-8187-14F5616440C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2843933"/>
            <a:ext cx="550800" cy="548514"/>
          </a:xfrm>
          <a:prstGeom prst="rect">
            <a:avLst/>
          </a:prstGeom>
        </p:spPr>
      </p:pic>
      <p:pic>
        <p:nvPicPr>
          <p:cNvPr id="63" name="Picture 62">
            <a:extLst>
              <a:ext uri="{FF2B5EF4-FFF2-40B4-BE49-F238E27FC236}">
                <a16:creationId xmlns:a16="http://schemas.microsoft.com/office/drawing/2014/main" id="{9A03CC4F-DFDC-400B-BA6D-5285BF96126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3473933"/>
            <a:ext cx="550800" cy="548514"/>
          </a:xfrm>
          <a:prstGeom prst="rect">
            <a:avLst/>
          </a:prstGeom>
        </p:spPr>
      </p:pic>
      <p:pic>
        <p:nvPicPr>
          <p:cNvPr id="64" name="Picture 63">
            <a:extLst>
              <a:ext uri="{FF2B5EF4-FFF2-40B4-BE49-F238E27FC236}">
                <a16:creationId xmlns:a16="http://schemas.microsoft.com/office/drawing/2014/main" id="{3AC122D6-12E0-497A-939E-7C86B8BE0D8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4095096"/>
            <a:ext cx="550800" cy="548514"/>
          </a:xfrm>
          <a:prstGeom prst="rect">
            <a:avLst/>
          </a:prstGeom>
        </p:spPr>
      </p:pic>
      <p:pic>
        <p:nvPicPr>
          <p:cNvPr id="65" name="Picture 64">
            <a:extLst>
              <a:ext uri="{FF2B5EF4-FFF2-40B4-BE49-F238E27FC236}">
                <a16:creationId xmlns:a16="http://schemas.microsoft.com/office/drawing/2014/main" id="{7EC3270E-A7A3-41DB-85BC-8176FE4A6C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2842736"/>
            <a:ext cx="550800" cy="550800"/>
          </a:xfrm>
          <a:prstGeom prst="rect">
            <a:avLst/>
          </a:prstGeom>
        </p:spPr>
      </p:pic>
      <p:pic>
        <p:nvPicPr>
          <p:cNvPr id="66" name="Picture 65">
            <a:extLst>
              <a:ext uri="{FF2B5EF4-FFF2-40B4-BE49-F238E27FC236}">
                <a16:creationId xmlns:a16="http://schemas.microsoft.com/office/drawing/2014/main" id="{D6AA00EA-0F44-4069-AA01-E99CED12411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3998" y="3473933"/>
            <a:ext cx="550800" cy="550800"/>
          </a:xfrm>
          <a:prstGeom prst="rect">
            <a:avLst/>
          </a:prstGeom>
        </p:spPr>
      </p:pic>
      <p:pic>
        <p:nvPicPr>
          <p:cNvPr id="67" name="Picture 66">
            <a:extLst>
              <a:ext uri="{FF2B5EF4-FFF2-40B4-BE49-F238E27FC236}">
                <a16:creationId xmlns:a16="http://schemas.microsoft.com/office/drawing/2014/main" id="{35C33082-99E1-4C23-A4F4-66947F3100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4097331"/>
            <a:ext cx="550800" cy="550800"/>
          </a:xfrm>
          <a:prstGeom prst="rect">
            <a:avLst/>
          </a:prstGeom>
        </p:spPr>
      </p:pic>
      <p:pic>
        <p:nvPicPr>
          <p:cNvPr id="68" name="Picture 67">
            <a:extLst>
              <a:ext uri="{FF2B5EF4-FFF2-40B4-BE49-F238E27FC236}">
                <a16:creationId xmlns:a16="http://schemas.microsoft.com/office/drawing/2014/main" id="{1FD6CFC2-5534-42EE-9F44-54509A9320F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1595675"/>
            <a:ext cx="550800" cy="550800"/>
          </a:xfrm>
          <a:prstGeom prst="rect">
            <a:avLst/>
          </a:prstGeom>
        </p:spPr>
      </p:pic>
      <p:pic>
        <p:nvPicPr>
          <p:cNvPr id="69" name="Picture 68">
            <a:extLst>
              <a:ext uri="{FF2B5EF4-FFF2-40B4-BE49-F238E27FC236}">
                <a16:creationId xmlns:a16="http://schemas.microsoft.com/office/drawing/2014/main" id="{D6975802-5786-4A18-831C-996F0A97818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2225675"/>
            <a:ext cx="550800" cy="550800"/>
          </a:xfrm>
          <a:prstGeom prst="rect">
            <a:avLst/>
          </a:prstGeom>
        </p:spPr>
      </p:pic>
      <p:sp>
        <p:nvSpPr>
          <p:cNvPr id="49" name="Rectangle 48">
            <a:extLst>
              <a:ext uri="{FF2B5EF4-FFF2-40B4-BE49-F238E27FC236}">
                <a16:creationId xmlns:a16="http://schemas.microsoft.com/office/drawing/2014/main" id="{F6A525C1-83B3-4D51-9AD0-6CAFC6A3F44D}"/>
              </a:ext>
            </a:extLst>
          </p:cNvPr>
          <p:cNvSpPr/>
          <p:nvPr/>
        </p:nvSpPr>
        <p:spPr>
          <a:xfrm>
            <a:off x="1705737" y="1288583"/>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576" y="1547410"/>
            <a:ext cx="2995727" cy="3152463"/>
            <a:chOff x="2771799" y="1481850"/>
            <a:chExt cx="2995727" cy="3152463"/>
          </a:xfrm>
        </p:grpSpPr>
        <p:pic>
          <p:nvPicPr>
            <p:cNvPr id="33" name="Picture 32" descr="A picture containing sitting, indoor, window, looking&#10;&#10;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10;&#10;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4" y="2423367"/>
              <a:ext cx="3150000" cy="1266965"/>
            </a:xfrm>
            <a:prstGeom prst="rect">
              <a:avLst/>
            </a:prstGeom>
          </p:spPr>
        </p:pic>
      </p:grpSp>
      <p:grpSp>
        <p:nvGrpSpPr>
          <p:cNvPr id="12" name="Group 11">
            <a:extLst>
              <a:ext uri="{FF2B5EF4-FFF2-40B4-BE49-F238E27FC236}">
                <a16:creationId xmlns:a16="http://schemas.microsoft.com/office/drawing/2014/main" id="{C78D6B5C-C87C-4D8E-BAAC-467EC61BBBBE}"/>
              </a:ext>
            </a:extLst>
          </p:cNvPr>
          <p:cNvGrpSpPr/>
          <p:nvPr/>
        </p:nvGrpSpPr>
        <p:grpSpPr>
          <a:xfrm>
            <a:off x="1871322" y="1603711"/>
            <a:ext cx="1167512" cy="3039254"/>
            <a:chOff x="1869267" y="1603711"/>
            <a:chExt cx="1167512" cy="3039254"/>
          </a:xfrm>
        </p:grpSpPr>
        <p:grpSp>
          <p:nvGrpSpPr>
            <p:cNvPr id="116" name="Group 115">
              <a:extLst>
                <a:ext uri="{FF2B5EF4-FFF2-40B4-BE49-F238E27FC236}">
                  <a16:creationId xmlns:a16="http://schemas.microsoft.com/office/drawing/2014/main" id="{3A1C277B-054A-4BC5-B9DF-F1E06E53D830}"/>
                </a:ext>
              </a:extLst>
            </p:cNvPr>
            <p:cNvGrpSpPr/>
            <p:nvPr/>
          </p:nvGrpSpPr>
          <p:grpSpPr>
            <a:xfrm>
              <a:off x="2493516" y="1603711"/>
              <a:ext cx="543263" cy="1168439"/>
              <a:chOff x="3589362" y="1603711"/>
              <a:chExt cx="543263" cy="1168439"/>
            </a:xfrm>
          </p:grpSpPr>
          <p:grpSp>
            <p:nvGrpSpPr>
              <p:cNvPr id="117" name="Group 116">
                <a:extLst>
                  <a:ext uri="{FF2B5EF4-FFF2-40B4-BE49-F238E27FC236}">
                    <a16:creationId xmlns:a16="http://schemas.microsoft.com/office/drawing/2014/main" id="{E4B4E503-0091-4E3A-A78A-06ADF74CA99E}"/>
                  </a:ext>
                </a:extLst>
              </p:cNvPr>
              <p:cNvGrpSpPr/>
              <p:nvPr/>
            </p:nvGrpSpPr>
            <p:grpSpPr>
              <a:xfrm>
                <a:off x="3589362" y="1603711"/>
                <a:ext cx="543263" cy="543263"/>
                <a:chOff x="961427" y="2384629"/>
                <a:chExt cx="543263" cy="543263"/>
              </a:xfrm>
            </p:grpSpPr>
            <p:sp>
              <p:nvSpPr>
                <p:cNvPr id="121" name="Oval 120">
                  <a:extLst>
                    <a:ext uri="{FF2B5EF4-FFF2-40B4-BE49-F238E27FC236}">
                      <a16:creationId xmlns:a16="http://schemas.microsoft.com/office/drawing/2014/main" id="{8DB27662-20D8-43DB-83F4-6A7198D0A2A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2" name="Rectangle 121">
                  <a:extLst>
                    <a:ext uri="{FF2B5EF4-FFF2-40B4-BE49-F238E27FC236}">
                      <a16:creationId xmlns:a16="http://schemas.microsoft.com/office/drawing/2014/main" id="{BB81E76C-F7CA-4F04-BCBD-F0C02F262D9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8" name="Group 117">
                <a:extLst>
                  <a:ext uri="{FF2B5EF4-FFF2-40B4-BE49-F238E27FC236}">
                    <a16:creationId xmlns:a16="http://schemas.microsoft.com/office/drawing/2014/main" id="{7A399513-83C1-40EA-B0E1-E008BC077CDC}"/>
                  </a:ext>
                </a:extLst>
              </p:cNvPr>
              <p:cNvGrpSpPr/>
              <p:nvPr/>
            </p:nvGrpSpPr>
            <p:grpSpPr>
              <a:xfrm>
                <a:off x="3589362" y="2228887"/>
                <a:ext cx="543263" cy="543263"/>
                <a:chOff x="961427" y="2384629"/>
                <a:chExt cx="543263" cy="543263"/>
              </a:xfrm>
            </p:grpSpPr>
            <p:sp>
              <p:nvSpPr>
                <p:cNvPr id="119" name="Oval 118">
                  <a:extLst>
                    <a:ext uri="{FF2B5EF4-FFF2-40B4-BE49-F238E27FC236}">
                      <a16:creationId xmlns:a16="http://schemas.microsoft.com/office/drawing/2014/main" id="{72CBC45D-E622-4901-83B9-745FF183E6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0" name="Rectangle 119">
                  <a:extLst>
                    <a:ext uri="{FF2B5EF4-FFF2-40B4-BE49-F238E27FC236}">
                      <a16:creationId xmlns:a16="http://schemas.microsoft.com/office/drawing/2014/main" id="{B5915616-5100-470A-B186-95B3F16D15B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23" name="Group 122">
              <a:extLst>
                <a:ext uri="{FF2B5EF4-FFF2-40B4-BE49-F238E27FC236}">
                  <a16:creationId xmlns:a16="http://schemas.microsoft.com/office/drawing/2014/main" id="{D33D3B13-AE92-4477-8890-5B6DAA307898}"/>
                </a:ext>
              </a:extLst>
            </p:cNvPr>
            <p:cNvGrpSpPr/>
            <p:nvPr/>
          </p:nvGrpSpPr>
          <p:grpSpPr>
            <a:xfrm>
              <a:off x="1871795" y="2862022"/>
              <a:ext cx="543263" cy="1780943"/>
              <a:chOff x="2487584" y="2862022"/>
              <a:chExt cx="543263" cy="1780943"/>
            </a:xfrm>
          </p:grpSpPr>
          <p:grpSp>
            <p:nvGrpSpPr>
              <p:cNvPr id="124" name="Group 123">
                <a:extLst>
                  <a:ext uri="{FF2B5EF4-FFF2-40B4-BE49-F238E27FC236}">
                    <a16:creationId xmlns:a16="http://schemas.microsoft.com/office/drawing/2014/main" id="{69E00647-68DF-48A2-AB4B-CCC80F9FBC60}"/>
                  </a:ext>
                </a:extLst>
              </p:cNvPr>
              <p:cNvGrpSpPr/>
              <p:nvPr/>
            </p:nvGrpSpPr>
            <p:grpSpPr>
              <a:xfrm>
                <a:off x="2487584" y="2862022"/>
                <a:ext cx="543263" cy="543263"/>
                <a:chOff x="961427" y="2384629"/>
                <a:chExt cx="543263" cy="543263"/>
              </a:xfrm>
            </p:grpSpPr>
            <p:sp>
              <p:nvSpPr>
                <p:cNvPr id="131" name="Oval 130">
                  <a:extLst>
                    <a:ext uri="{FF2B5EF4-FFF2-40B4-BE49-F238E27FC236}">
                      <a16:creationId xmlns:a16="http://schemas.microsoft.com/office/drawing/2014/main" id="{FF716E89-AC45-4EE4-BBD7-37FFAA5A5AE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2" name="Rectangle 131">
                  <a:extLst>
                    <a:ext uri="{FF2B5EF4-FFF2-40B4-BE49-F238E27FC236}">
                      <a16:creationId xmlns:a16="http://schemas.microsoft.com/office/drawing/2014/main" id="{5E311433-112C-488D-BBA1-700992E47ADF}"/>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25" name="Group 124">
                <a:extLst>
                  <a:ext uri="{FF2B5EF4-FFF2-40B4-BE49-F238E27FC236}">
                    <a16:creationId xmlns:a16="http://schemas.microsoft.com/office/drawing/2014/main" id="{5D513B4D-9AFC-4773-BF0E-2386F0F6114E}"/>
                  </a:ext>
                </a:extLst>
              </p:cNvPr>
              <p:cNvGrpSpPr/>
              <p:nvPr/>
            </p:nvGrpSpPr>
            <p:grpSpPr>
              <a:xfrm>
                <a:off x="2487584" y="3476286"/>
                <a:ext cx="543263" cy="543263"/>
                <a:chOff x="961427" y="2384629"/>
                <a:chExt cx="543263" cy="543263"/>
              </a:xfrm>
            </p:grpSpPr>
            <p:sp>
              <p:nvSpPr>
                <p:cNvPr id="129" name="Oval 128">
                  <a:extLst>
                    <a:ext uri="{FF2B5EF4-FFF2-40B4-BE49-F238E27FC236}">
                      <a16:creationId xmlns:a16="http://schemas.microsoft.com/office/drawing/2014/main" id="{D8446F45-B80F-4F7F-982E-10E3F23F0C8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0" name="Rectangle 129">
                  <a:extLst>
                    <a:ext uri="{FF2B5EF4-FFF2-40B4-BE49-F238E27FC236}">
                      <a16:creationId xmlns:a16="http://schemas.microsoft.com/office/drawing/2014/main" id="{340195F6-4251-47F1-B674-F78DE0C91A1A}"/>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26" name="Group 125">
                <a:extLst>
                  <a:ext uri="{FF2B5EF4-FFF2-40B4-BE49-F238E27FC236}">
                    <a16:creationId xmlns:a16="http://schemas.microsoft.com/office/drawing/2014/main" id="{F86B762B-9335-4E4A-B485-4935F3A11BE6}"/>
                  </a:ext>
                </a:extLst>
              </p:cNvPr>
              <p:cNvGrpSpPr/>
              <p:nvPr/>
            </p:nvGrpSpPr>
            <p:grpSpPr>
              <a:xfrm>
                <a:off x="2487584" y="4099702"/>
                <a:ext cx="543263" cy="543263"/>
                <a:chOff x="961427" y="2384629"/>
                <a:chExt cx="543263" cy="543263"/>
              </a:xfrm>
            </p:grpSpPr>
            <p:sp>
              <p:nvSpPr>
                <p:cNvPr id="127" name="Oval 126">
                  <a:extLst>
                    <a:ext uri="{FF2B5EF4-FFF2-40B4-BE49-F238E27FC236}">
                      <a16:creationId xmlns:a16="http://schemas.microsoft.com/office/drawing/2014/main" id="{D0C66F29-7316-47C1-9A54-CDEC85196A0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28" name="Rectangle 127">
                  <a:extLst>
                    <a:ext uri="{FF2B5EF4-FFF2-40B4-BE49-F238E27FC236}">
                      <a16:creationId xmlns:a16="http://schemas.microsoft.com/office/drawing/2014/main" id="{D31799C9-4EAA-4F57-8CA2-61DFA446470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33" name="Group 132">
              <a:extLst>
                <a:ext uri="{FF2B5EF4-FFF2-40B4-BE49-F238E27FC236}">
                  <a16:creationId xmlns:a16="http://schemas.microsoft.com/office/drawing/2014/main" id="{52F6D7DA-25AF-4F41-950C-02C8B6E68551}"/>
                </a:ext>
              </a:extLst>
            </p:cNvPr>
            <p:cNvGrpSpPr/>
            <p:nvPr/>
          </p:nvGrpSpPr>
          <p:grpSpPr>
            <a:xfrm>
              <a:off x="1869267" y="1603711"/>
              <a:ext cx="543263" cy="1168439"/>
              <a:chOff x="3589362" y="1603711"/>
              <a:chExt cx="543263" cy="1168439"/>
            </a:xfrm>
          </p:grpSpPr>
          <p:grpSp>
            <p:nvGrpSpPr>
              <p:cNvPr id="134" name="Group 133">
                <a:extLst>
                  <a:ext uri="{FF2B5EF4-FFF2-40B4-BE49-F238E27FC236}">
                    <a16:creationId xmlns:a16="http://schemas.microsoft.com/office/drawing/2014/main" id="{77478A68-4D1D-4361-ACE7-92613B5D9E39}"/>
                  </a:ext>
                </a:extLst>
              </p:cNvPr>
              <p:cNvGrpSpPr/>
              <p:nvPr/>
            </p:nvGrpSpPr>
            <p:grpSpPr>
              <a:xfrm>
                <a:off x="3589362" y="1603711"/>
                <a:ext cx="543263" cy="543263"/>
                <a:chOff x="961427" y="2384629"/>
                <a:chExt cx="543263" cy="543263"/>
              </a:xfrm>
            </p:grpSpPr>
            <p:sp>
              <p:nvSpPr>
                <p:cNvPr id="138" name="Oval 137">
                  <a:extLst>
                    <a:ext uri="{FF2B5EF4-FFF2-40B4-BE49-F238E27FC236}">
                      <a16:creationId xmlns:a16="http://schemas.microsoft.com/office/drawing/2014/main" id="{D7330680-7834-4FEF-A10E-39B1D9374E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9" name="Rectangle 138">
                  <a:extLst>
                    <a:ext uri="{FF2B5EF4-FFF2-40B4-BE49-F238E27FC236}">
                      <a16:creationId xmlns:a16="http://schemas.microsoft.com/office/drawing/2014/main" id="{30262856-69DF-4F82-A318-BBC741B5C187}"/>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5" name="Group 134">
                <a:extLst>
                  <a:ext uri="{FF2B5EF4-FFF2-40B4-BE49-F238E27FC236}">
                    <a16:creationId xmlns:a16="http://schemas.microsoft.com/office/drawing/2014/main" id="{5B65C145-694B-48E1-B080-015E0A6D5D65}"/>
                  </a:ext>
                </a:extLst>
              </p:cNvPr>
              <p:cNvGrpSpPr/>
              <p:nvPr/>
            </p:nvGrpSpPr>
            <p:grpSpPr>
              <a:xfrm>
                <a:off x="3589362" y="2228887"/>
                <a:ext cx="543263" cy="543263"/>
                <a:chOff x="961427" y="2384629"/>
                <a:chExt cx="543263" cy="543263"/>
              </a:xfrm>
            </p:grpSpPr>
            <p:sp>
              <p:nvSpPr>
                <p:cNvPr id="136" name="Oval 135">
                  <a:extLst>
                    <a:ext uri="{FF2B5EF4-FFF2-40B4-BE49-F238E27FC236}">
                      <a16:creationId xmlns:a16="http://schemas.microsoft.com/office/drawing/2014/main" id="{A200A43D-32E5-46F2-9F82-4A8BB6CCF46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7" name="Rectangle 136">
                  <a:extLst>
                    <a:ext uri="{FF2B5EF4-FFF2-40B4-BE49-F238E27FC236}">
                      <a16:creationId xmlns:a16="http://schemas.microsoft.com/office/drawing/2014/main" id="{2B9F7C0A-46C6-4DE1-8C21-D024113995C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grpSp>
        <p:nvGrpSpPr>
          <p:cNvPr id="13" name="Group 12">
            <a:extLst>
              <a:ext uri="{FF2B5EF4-FFF2-40B4-BE49-F238E27FC236}">
                <a16:creationId xmlns:a16="http://schemas.microsoft.com/office/drawing/2014/main" id="{5ED4D1BD-4400-4C3B-8582-341FE578CFA2}"/>
              </a:ext>
            </a:extLst>
          </p:cNvPr>
          <p:cNvGrpSpPr/>
          <p:nvPr/>
        </p:nvGrpSpPr>
        <p:grpSpPr>
          <a:xfrm>
            <a:off x="2496077" y="1601180"/>
            <a:ext cx="1648741" cy="3042104"/>
            <a:chOff x="2482795" y="1605798"/>
            <a:chExt cx="1648741" cy="3042104"/>
          </a:xfrm>
        </p:grpSpPr>
        <p:grpSp>
          <p:nvGrpSpPr>
            <p:cNvPr id="140" name="Group 139">
              <a:extLst>
                <a:ext uri="{FF2B5EF4-FFF2-40B4-BE49-F238E27FC236}">
                  <a16:creationId xmlns:a16="http://schemas.microsoft.com/office/drawing/2014/main" id="{A493E3A3-8ABD-462E-A5FD-B500086835C0}"/>
                </a:ext>
              </a:extLst>
            </p:cNvPr>
            <p:cNvGrpSpPr/>
            <p:nvPr/>
          </p:nvGrpSpPr>
          <p:grpSpPr>
            <a:xfrm>
              <a:off x="2482795" y="2866582"/>
              <a:ext cx="543263" cy="543263"/>
              <a:chOff x="966045" y="1671562"/>
              <a:chExt cx="543263" cy="543263"/>
            </a:xfrm>
          </p:grpSpPr>
          <p:sp>
            <p:nvSpPr>
              <p:cNvPr id="141" name="Oval 140">
                <a:extLst>
                  <a:ext uri="{FF2B5EF4-FFF2-40B4-BE49-F238E27FC236}">
                    <a16:creationId xmlns:a16="http://schemas.microsoft.com/office/drawing/2014/main" id="{50A01305-9CD6-4148-9975-27C1E72D18BE}"/>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42" name="Rectangle 141">
                <a:extLst>
                  <a:ext uri="{FF2B5EF4-FFF2-40B4-BE49-F238E27FC236}">
                    <a16:creationId xmlns:a16="http://schemas.microsoft.com/office/drawing/2014/main" id="{FC2DAB8D-90BF-413B-B718-87E1FEF1C743}"/>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9" name="Group 148">
              <a:extLst>
                <a:ext uri="{FF2B5EF4-FFF2-40B4-BE49-F238E27FC236}">
                  <a16:creationId xmlns:a16="http://schemas.microsoft.com/office/drawing/2014/main" id="{7A87170B-5937-4FFA-9F34-F42E2D47534C}"/>
                </a:ext>
              </a:extLst>
            </p:cNvPr>
            <p:cNvGrpSpPr/>
            <p:nvPr/>
          </p:nvGrpSpPr>
          <p:grpSpPr>
            <a:xfrm>
              <a:off x="2482795" y="3480710"/>
              <a:ext cx="543263" cy="543263"/>
              <a:chOff x="966045" y="1671562"/>
              <a:chExt cx="543263" cy="543263"/>
            </a:xfrm>
          </p:grpSpPr>
          <p:sp>
            <p:nvSpPr>
              <p:cNvPr id="150" name="Oval 149">
                <a:extLst>
                  <a:ext uri="{FF2B5EF4-FFF2-40B4-BE49-F238E27FC236}">
                    <a16:creationId xmlns:a16="http://schemas.microsoft.com/office/drawing/2014/main" id="{41F74466-6364-4E18-99B8-2909B6094EC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51" name="Rectangle 150">
                <a:extLst>
                  <a:ext uri="{FF2B5EF4-FFF2-40B4-BE49-F238E27FC236}">
                    <a16:creationId xmlns:a16="http://schemas.microsoft.com/office/drawing/2014/main" id="{3491CCC0-9713-4F30-9FD5-B1C03AE07521}"/>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52" name="Group 151">
              <a:extLst>
                <a:ext uri="{FF2B5EF4-FFF2-40B4-BE49-F238E27FC236}">
                  <a16:creationId xmlns:a16="http://schemas.microsoft.com/office/drawing/2014/main" id="{B85CEE06-B776-486B-AE49-979F5B9B47EB}"/>
                </a:ext>
              </a:extLst>
            </p:cNvPr>
            <p:cNvGrpSpPr/>
            <p:nvPr/>
          </p:nvGrpSpPr>
          <p:grpSpPr>
            <a:xfrm>
              <a:off x="2482795" y="4104639"/>
              <a:ext cx="543263" cy="543263"/>
              <a:chOff x="966045" y="1671562"/>
              <a:chExt cx="543263" cy="543263"/>
            </a:xfrm>
          </p:grpSpPr>
          <p:sp>
            <p:nvSpPr>
              <p:cNvPr id="153" name="Oval 152">
                <a:extLst>
                  <a:ext uri="{FF2B5EF4-FFF2-40B4-BE49-F238E27FC236}">
                    <a16:creationId xmlns:a16="http://schemas.microsoft.com/office/drawing/2014/main" id="{970865B3-383C-4066-B5E3-BC18EBF63FE3}"/>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54" name="Rectangle 153">
                <a:extLst>
                  <a:ext uri="{FF2B5EF4-FFF2-40B4-BE49-F238E27FC236}">
                    <a16:creationId xmlns:a16="http://schemas.microsoft.com/office/drawing/2014/main" id="{DFF3091A-626B-4CDE-9ECB-7F2969031E43}"/>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55" name="Group 154">
              <a:extLst>
                <a:ext uri="{FF2B5EF4-FFF2-40B4-BE49-F238E27FC236}">
                  <a16:creationId xmlns:a16="http://schemas.microsoft.com/office/drawing/2014/main" id="{A781B909-FE1E-4E35-930A-8B7E3A834CF3}"/>
                </a:ext>
              </a:extLst>
            </p:cNvPr>
            <p:cNvGrpSpPr/>
            <p:nvPr/>
          </p:nvGrpSpPr>
          <p:grpSpPr>
            <a:xfrm>
              <a:off x="3588273" y="1605798"/>
              <a:ext cx="543263" cy="543263"/>
              <a:chOff x="966045" y="1671562"/>
              <a:chExt cx="543263" cy="543263"/>
            </a:xfrm>
          </p:grpSpPr>
          <p:sp>
            <p:nvSpPr>
              <p:cNvPr id="156" name="Oval 155">
                <a:extLst>
                  <a:ext uri="{FF2B5EF4-FFF2-40B4-BE49-F238E27FC236}">
                    <a16:creationId xmlns:a16="http://schemas.microsoft.com/office/drawing/2014/main" id="{8A3C9756-BA5E-4C31-B227-3BED0A33530B}"/>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57" name="Rectangle 156">
                <a:extLst>
                  <a:ext uri="{FF2B5EF4-FFF2-40B4-BE49-F238E27FC236}">
                    <a16:creationId xmlns:a16="http://schemas.microsoft.com/office/drawing/2014/main" id="{639BCA66-E19C-490E-99EB-5891CB39F1FC}"/>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58" name="Group 157">
              <a:extLst>
                <a:ext uri="{FF2B5EF4-FFF2-40B4-BE49-F238E27FC236}">
                  <a16:creationId xmlns:a16="http://schemas.microsoft.com/office/drawing/2014/main" id="{23EFC906-6FA8-48B2-9527-61F09151B344}"/>
                </a:ext>
              </a:extLst>
            </p:cNvPr>
            <p:cNvGrpSpPr/>
            <p:nvPr/>
          </p:nvGrpSpPr>
          <p:grpSpPr>
            <a:xfrm>
              <a:off x="3588273" y="2229727"/>
              <a:ext cx="543263" cy="543263"/>
              <a:chOff x="966045" y="1671562"/>
              <a:chExt cx="543263" cy="543263"/>
            </a:xfrm>
          </p:grpSpPr>
          <p:sp>
            <p:nvSpPr>
              <p:cNvPr id="159" name="Oval 158">
                <a:extLst>
                  <a:ext uri="{FF2B5EF4-FFF2-40B4-BE49-F238E27FC236}">
                    <a16:creationId xmlns:a16="http://schemas.microsoft.com/office/drawing/2014/main" id="{6D109106-D81F-4DB2-AAE8-ABBA647AFE11}"/>
                  </a:ext>
                </a:extLst>
              </p:cNvPr>
              <p:cNvSpPr/>
              <p:nvPr/>
            </p:nvSpPr>
            <p:spPr bwMode="auto">
              <a:xfrm>
                <a:off x="966045"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60" name="Rectangle 159">
                <a:extLst>
                  <a:ext uri="{FF2B5EF4-FFF2-40B4-BE49-F238E27FC236}">
                    <a16:creationId xmlns:a16="http://schemas.microsoft.com/office/drawing/2014/main" id="{69DF1F87-5E21-47B8-B60E-ED30B3F607FE}"/>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8" name="Group 7">
            <a:extLst>
              <a:ext uri="{FF2B5EF4-FFF2-40B4-BE49-F238E27FC236}">
                <a16:creationId xmlns:a16="http://schemas.microsoft.com/office/drawing/2014/main" id="{95DFA29F-D087-4747-888E-5156E736020A}"/>
              </a:ext>
            </a:extLst>
          </p:cNvPr>
          <p:cNvGrpSpPr/>
          <p:nvPr/>
        </p:nvGrpSpPr>
        <p:grpSpPr>
          <a:xfrm>
            <a:off x="3597349" y="1603711"/>
            <a:ext cx="543263" cy="1168439"/>
            <a:chOff x="3589362" y="1603711"/>
            <a:chExt cx="543263" cy="1168439"/>
          </a:xfrm>
        </p:grpSpPr>
        <p:grpSp>
          <p:nvGrpSpPr>
            <p:cNvPr id="77" name="Group 76">
              <a:extLst>
                <a:ext uri="{FF2B5EF4-FFF2-40B4-BE49-F238E27FC236}">
                  <a16:creationId xmlns:a16="http://schemas.microsoft.com/office/drawing/2014/main" id="{E10AE0F4-03C0-451A-A77D-D7739B024AFA}"/>
                </a:ext>
              </a:extLst>
            </p:cNvPr>
            <p:cNvGrpSpPr/>
            <p:nvPr/>
          </p:nvGrpSpPr>
          <p:grpSpPr>
            <a:xfrm>
              <a:off x="3589362" y="1603711"/>
              <a:ext cx="543263" cy="543263"/>
              <a:chOff x="961427" y="2384629"/>
              <a:chExt cx="543263" cy="543263"/>
            </a:xfrm>
          </p:grpSpPr>
          <p:sp>
            <p:nvSpPr>
              <p:cNvPr id="78" name="Oval 77">
                <a:extLst>
                  <a:ext uri="{FF2B5EF4-FFF2-40B4-BE49-F238E27FC236}">
                    <a16:creationId xmlns:a16="http://schemas.microsoft.com/office/drawing/2014/main" id="{34D9F2E5-D15F-4EF0-A3C5-154C2E10F56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9" name="Rectangle 78">
                <a:extLst>
                  <a:ext uri="{FF2B5EF4-FFF2-40B4-BE49-F238E27FC236}">
                    <a16:creationId xmlns:a16="http://schemas.microsoft.com/office/drawing/2014/main" id="{FA1C6067-466D-4DA3-9EFA-9986848BF8B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04" name="Group 103">
              <a:extLst>
                <a:ext uri="{FF2B5EF4-FFF2-40B4-BE49-F238E27FC236}">
                  <a16:creationId xmlns:a16="http://schemas.microsoft.com/office/drawing/2014/main" id="{166472CD-AEBD-4243-8D6E-CF0372FA7695}"/>
                </a:ext>
              </a:extLst>
            </p:cNvPr>
            <p:cNvGrpSpPr/>
            <p:nvPr/>
          </p:nvGrpSpPr>
          <p:grpSpPr>
            <a:xfrm>
              <a:off x="3589362" y="2228887"/>
              <a:ext cx="543263" cy="543263"/>
              <a:chOff x="961427" y="2384629"/>
              <a:chExt cx="543263" cy="543263"/>
            </a:xfrm>
          </p:grpSpPr>
          <p:sp>
            <p:nvSpPr>
              <p:cNvPr id="105" name="Oval 104">
                <a:extLst>
                  <a:ext uri="{FF2B5EF4-FFF2-40B4-BE49-F238E27FC236}">
                    <a16:creationId xmlns:a16="http://schemas.microsoft.com/office/drawing/2014/main" id="{5DA3CA53-F4D0-4576-9BC8-DE01058F213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6" name="Rectangle 105">
                <a:extLst>
                  <a:ext uri="{FF2B5EF4-FFF2-40B4-BE49-F238E27FC236}">
                    <a16:creationId xmlns:a16="http://schemas.microsoft.com/office/drawing/2014/main" id="{F4A63436-D2F8-4FE9-A7A5-C664C6C4321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1" name="Group 10">
            <a:extLst>
              <a:ext uri="{FF2B5EF4-FFF2-40B4-BE49-F238E27FC236}">
                <a16:creationId xmlns:a16="http://schemas.microsoft.com/office/drawing/2014/main" id="{A553D37E-67B6-4B4F-8746-49AC46DCA3BE}"/>
              </a:ext>
            </a:extLst>
          </p:cNvPr>
          <p:cNvGrpSpPr/>
          <p:nvPr/>
        </p:nvGrpSpPr>
        <p:grpSpPr>
          <a:xfrm>
            <a:off x="2495571" y="2862022"/>
            <a:ext cx="543263" cy="1780943"/>
            <a:chOff x="2487584" y="2862022"/>
            <a:chExt cx="543263" cy="1780943"/>
          </a:xfrm>
        </p:grpSpPr>
        <p:grpSp>
          <p:nvGrpSpPr>
            <p:cNvPr id="107" name="Group 106">
              <a:extLst>
                <a:ext uri="{FF2B5EF4-FFF2-40B4-BE49-F238E27FC236}">
                  <a16:creationId xmlns:a16="http://schemas.microsoft.com/office/drawing/2014/main" id="{3DE2BEE0-9B04-47A9-AEE8-F545D5CA2637}"/>
                </a:ext>
              </a:extLst>
            </p:cNvPr>
            <p:cNvGrpSpPr/>
            <p:nvPr/>
          </p:nvGrpSpPr>
          <p:grpSpPr>
            <a:xfrm>
              <a:off x="2487584" y="2862022"/>
              <a:ext cx="543263" cy="543263"/>
              <a:chOff x="961427" y="2384629"/>
              <a:chExt cx="543263" cy="543263"/>
            </a:xfrm>
          </p:grpSpPr>
          <p:sp>
            <p:nvSpPr>
              <p:cNvPr id="108" name="Oval 107">
                <a:extLst>
                  <a:ext uri="{FF2B5EF4-FFF2-40B4-BE49-F238E27FC236}">
                    <a16:creationId xmlns:a16="http://schemas.microsoft.com/office/drawing/2014/main" id="{3ED74BFA-E7D8-4ECE-9A6F-FD2B1985B5A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09" name="Rectangle 108">
                <a:extLst>
                  <a:ext uri="{FF2B5EF4-FFF2-40B4-BE49-F238E27FC236}">
                    <a16:creationId xmlns:a16="http://schemas.microsoft.com/office/drawing/2014/main" id="{2DD4DB1C-A17A-4FBB-8B8A-7AB1EC21D8A4}"/>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0" name="Group 109">
              <a:extLst>
                <a:ext uri="{FF2B5EF4-FFF2-40B4-BE49-F238E27FC236}">
                  <a16:creationId xmlns:a16="http://schemas.microsoft.com/office/drawing/2014/main" id="{A5B61DEE-6BAA-46FF-A554-043600A996E8}"/>
                </a:ext>
              </a:extLst>
            </p:cNvPr>
            <p:cNvGrpSpPr/>
            <p:nvPr/>
          </p:nvGrpSpPr>
          <p:grpSpPr>
            <a:xfrm>
              <a:off x="2487584" y="3476286"/>
              <a:ext cx="543263" cy="543263"/>
              <a:chOff x="961427" y="2384629"/>
              <a:chExt cx="543263" cy="543263"/>
            </a:xfrm>
          </p:grpSpPr>
          <p:sp>
            <p:nvSpPr>
              <p:cNvPr id="111" name="Oval 110">
                <a:extLst>
                  <a:ext uri="{FF2B5EF4-FFF2-40B4-BE49-F238E27FC236}">
                    <a16:creationId xmlns:a16="http://schemas.microsoft.com/office/drawing/2014/main" id="{7D2BCB25-26D1-4E3C-A2B3-20425A98B10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2" name="Rectangle 111">
                <a:extLst>
                  <a:ext uri="{FF2B5EF4-FFF2-40B4-BE49-F238E27FC236}">
                    <a16:creationId xmlns:a16="http://schemas.microsoft.com/office/drawing/2014/main" id="{1B116B7F-3B22-4543-BCEE-43577A0750C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13" name="Group 112">
              <a:extLst>
                <a:ext uri="{FF2B5EF4-FFF2-40B4-BE49-F238E27FC236}">
                  <a16:creationId xmlns:a16="http://schemas.microsoft.com/office/drawing/2014/main" id="{76BFB7A6-66FE-47EC-AA34-B61F73469737}"/>
                </a:ext>
              </a:extLst>
            </p:cNvPr>
            <p:cNvGrpSpPr/>
            <p:nvPr/>
          </p:nvGrpSpPr>
          <p:grpSpPr>
            <a:xfrm>
              <a:off x="2487584" y="4099702"/>
              <a:ext cx="543263" cy="543263"/>
              <a:chOff x="961427" y="2384629"/>
              <a:chExt cx="543263" cy="543263"/>
            </a:xfrm>
          </p:grpSpPr>
          <p:sp>
            <p:nvSpPr>
              <p:cNvPr id="114" name="Oval 113">
                <a:extLst>
                  <a:ext uri="{FF2B5EF4-FFF2-40B4-BE49-F238E27FC236}">
                    <a16:creationId xmlns:a16="http://schemas.microsoft.com/office/drawing/2014/main" id="{E08C9B75-EE28-4CE1-938C-7EF12C5C66D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15" name="Rectangle 114">
                <a:extLst>
                  <a:ext uri="{FF2B5EF4-FFF2-40B4-BE49-F238E27FC236}">
                    <a16:creationId xmlns:a16="http://schemas.microsoft.com/office/drawing/2014/main" id="{9FE897CF-02CA-4C41-B459-B08CBA42575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sp>
        <p:nvSpPr>
          <p:cNvPr id="7" name="Content Placeholder 2">
            <a:extLst>
              <a:ext uri="{FF2B5EF4-FFF2-40B4-BE49-F238E27FC236}">
                <a16:creationId xmlns:a16="http://schemas.microsoft.com/office/drawing/2014/main" id="{65B25479-85A7-4DD9-96D6-6962620B93C9}"/>
              </a:ext>
            </a:extLst>
          </p:cNvPr>
          <p:cNvSpPr txBox="1">
            <a:spLocks/>
          </p:cNvSpPr>
          <p:nvPr/>
        </p:nvSpPr>
        <p:spPr>
          <a:xfrm>
            <a:off x="6221337" y="1378019"/>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start the animation. Show me this representation using your tens frames and counters. How will you subtract 5? How many will you subtract first? If you subtract 2 first what are you left with? How many more do you need to subtract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try 12 tens </a:t>
            </a:r>
            <a:r>
              <a:rPr lang="en-GB" sz="2000" dirty="0">
                <a:latin typeface="Arial"/>
              </a:rPr>
              <a:t>subtract</a:t>
            </a:r>
            <a:r>
              <a:rPr kumimoji="0" lang="en-GB" sz="2000" b="0" i="0" u="none" strike="noStrike" kern="1200" cap="none" spc="0" normalizeH="0" baseline="0" noProof="0" dirty="0">
                <a:ln>
                  <a:noFill/>
                </a:ln>
                <a:solidFill>
                  <a:srgbClr val="585858"/>
                </a:solidFill>
                <a:effectLst/>
                <a:uLnTx/>
                <a:uFillTx/>
                <a:latin typeface="Arial"/>
                <a:ea typeface="+mn-ea"/>
                <a:cs typeface="+mn-cs"/>
              </a:rPr>
              <a:t> 5 tens now.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you can use your knowledge of place value to solve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 pairs bridging the ten each time.</a:t>
            </a: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93" name="Rectangle 92">
            <a:extLst>
              <a:ext uri="{FF2B5EF4-FFF2-40B4-BE49-F238E27FC236}">
                <a16:creationId xmlns:a16="http://schemas.microsoft.com/office/drawing/2014/main" id="{747FE1D8-126A-4B9C-A67C-40D3C19BABC7}"/>
              </a:ext>
            </a:extLst>
          </p:cNvPr>
          <p:cNvSpPr/>
          <p:nvPr/>
        </p:nvSpPr>
        <p:spPr>
          <a:xfrm>
            <a:off x="3395702" y="5182713"/>
            <a:ext cx="2049691"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97203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9"/>
                                        </p:tgtEl>
                                      </p:cBhvr>
                                    </p:animEffect>
                                    <p:set>
                                      <p:cBhvr>
                                        <p:cTn id="7" dur="1" fill="hold">
                                          <p:stCondLst>
                                            <p:cond delay="499"/>
                                          </p:stCondLst>
                                        </p:cTn>
                                        <p:tgtEl>
                                          <p:spTgt spid="6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8"/>
                                        </p:tgtEl>
                                      </p:cBhvr>
                                    </p:animEffect>
                                    <p:set>
                                      <p:cBhvr>
                                        <p:cTn id="10" dur="1" fill="hold">
                                          <p:stCondLst>
                                            <p:cond delay="499"/>
                                          </p:stCondLst>
                                        </p:cTn>
                                        <p:tgtEl>
                                          <p:spTgt spid="68"/>
                                        </p:tgtEl>
                                        <p:attrNameLst>
                                          <p:attrName>style.visibility</p:attrName>
                                        </p:attrNameLst>
                                      </p:cBhvr>
                                      <p:to>
                                        <p:strVal val="hidden"/>
                                      </p:to>
                                    </p:set>
                                  </p:childTnLst>
                                </p:cTn>
                              </p:par>
                            </p:childTnLst>
                          </p:cTn>
                        </p:par>
                      </p:childTnLst>
                    </p:cTn>
                  </p:par>
                  <p:par>
                    <p:cTn id="11" fill="hold">
                      <p:stCondLst>
                        <p:cond delay="indefinite"/>
                      </p:stCondLst>
                      <p:childTnLst>
                        <p:par>
                          <p:cTn id="12" fill="hold">
                            <p:stCondLst>
                              <p:cond delay="0"/>
                            </p:stCondLst>
                            <p:childTnLst>
                              <p:par>
                                <p:cTn id="13" presetID="10" presetClass="exit" presetSubtype="0" fill="hold" nodeType="clickEffect">
                                  <p:stCondLst>
                                    <p:cond delay="0"/>
                                  </p:stCondLst>
                                  <p:childTnLst>
                                    <p:animEffect transition="out" filter="fade">
                                      <p:cBhvr>
                                        <p:cTn id="14" dur="500"/>
                                        <p:tgtEl>
                                          <p:spTgt spid="67"/>
                                        </p:tgtEl>
                                      </p:cBhvr>
                                    </p:animEffect>
                                    <p:set>
                                      <p:cBhvr>
                                        <p:cTn id="15" dur="1" fill="hold">
                                          <p:stCondLst>
                                            <p:cond delay="499"/>
                                          </p:stCondLst>
                                        </p:cTn>
                                        <p:tgtEl>
                                          <p:spTgt spid="67"/>
                                        </p:tgtEl>
                                        <p:attrNameLst>
                                          <p:attrName>style.visibility</p:attrName>
                                        </p:attrNameLst>
                                      </p:cBhvr>
                                      <p:to>
                                        <p:strVal val="hidden"/>
                                      </p:to>
                                    </p:set>
                                  </p:childTnLst>
                                </p:cTn>
                              </p:par>
                              <p:par>
                                <p:cTn id="16" presetID="10" presetClass="exit" presetSubtype="0" fill="hold" nodeType="withEffect">
                                  <p:stCondLst>
                                    <p:cond delay="0"/>
                                  </p:stCondLst>
                                  <p:childTnLst>
                                    <p:animEffect transition="out" filter="fade">
                                      <p:cBhvr>
                                        <p:cTn id="17" dur="500"/>
                                        <p:tgtEl>
                                          <p:spTgt spid="66"/>
                                        </p:tgtEl>
                                      </p:cBhvr>
                                    </p:animEffect>
                                    <p:set>
                                      <p:cBhvr>
                                        <p:cTn id="18" dur="1" fill="hold">
                                          <p:stCondLst>
                                            <p:cond delay="499"/>
                                          </p:stCondLst>
                                        </p:cTn>
                                        <p:tgtEl>
                                          <p:spTgt spid="66"/>
                                        </p:tgtEl>
                                        <p:attrNameLst>
                                          <p:attrName>style.visibility</p:attrName>
                                        </p:attrNameLst>
                                      </p:cBhvr>
                                      <p:to>
                                        <p:strVal val="hidden"/>
                                      </p:to>
                                    </p:set>
                                  </p:childTnLst>
                                </p:cTn>
                              </p:par>
                              <p:par>
                                <p:cTn id="19" presetID="10" presetClass="exit" presetSubtype="0" fill="hold" nodeType="withEffect">
                                  <p:stCondLst>
                                    <p:cond delay="0"/>
                                  </p:stCondLst>
                                  <p:childTnLst>
                                    <p:animEffect transition="out" filter="fade">
                                      <p:cBhvr>
                                        <p:cTn id="20" dur="500"/>
                                        <p:tgtEl>
                                          <p:spTgt spid="65"/>
                                        </p:tgtEl>
                                      </p:cBhvr>
                                    </p:animEffect>
                                    <p:set>
                                      <p:cBhvr>
                                        <p:cTn id="21" dur="1" fill="hold">
                                          <p:stCondLst>
                                            <p:cond delay="499"/>
                                          </p:stCondLst>
                                        </p:cTn>
                                        <p:tgtEl>
                                          <p:spTgt spid="65"/>
                                        </p:tgtEl>
                                        <p:attrNameLst>
                                          <p:attrName>style.visibility</p:attrName>
                                        </p:attrNameLst>
                                      </p:cBhvr>
                                      <p:to>
                                        <p:strVal val="hidden"/>
                                      </p:to>
                                    </p:set>
                                  </p:childTnLst>
                                </p:cTn>
                              </p:par>
                            </p:childTnLst>
                          </p:cTn>
                        </p:par>
                      </p:childTnLst>
                    </p:cTn>
                  </p:par>
                  <p:par>
                    <p:cTn id="22" fill="hold">
                      <p:stCondLst>
                        <p:cond delay="indefinite"/>
                      </p:stCondLst>
                      <p:childTnLst>
                        <p:par>
                          <p:cTn id="23" fill="hold">
                            <p:stCondLst>
                              <p:cond delay="0"/>
                            </p:stCondLst>
                            <p:childTnLst>
                              <p:par>
                                <p:cTn id="24" presetID="1" presetClass="exit" presetSubtype="0" fill="hold" grpId="0" nodeType="clickEffect">
                                  <p:stCondLst>
                                    <p:cond delay="0"/>
                                  </p:stCondLst>
                                  <p:childTnLst>
                                    <p:set>
                                      <p:cBhvr>
                                        <p:cTn id="25" dur="1" fill="hold">
                                          <p:stCondLst>
                                            <p:cond delay="0"/>
                                          </p:stCondLst>
                                        </p:cTn>
                                        <p:tgtEl>
                                          <p:spTgt spid="31"/>
                                        </p:tgtEl>
                                        <p:attrNameLst>
                                          <p:attrName>style.visibility</p:attrName>
                                        </p:attrNameLst>
                                      </p:cBhvr>
                                      <p:to>
                                        <p:strVal val="hidden"/>
                                      </p:to>
                                    </p:set>
                                  </p:childTnLst>
                                </p:cTn>
                              </p:par>
                            </p:childTnLst>
                          </p:cTn>
                        </p:par>
                      </p:childTnLst>
                    </p:cTn>
                  </p:par>
                  <p:par>
                    <p:cTn id="26" fill="hold">
                      <p:stCondLst>
                        <p:cond delay="indefinite"/>
                      </p:stCondLst>
                      <p:childTnLst>
                        <p:par>
                          <p:cTn id="27" fill="hold">
                            <p:stCondLst>
                              <p:cond delay="0"/>
                            </p:stCondLst>
                            <p:childTnLst>
                              <p:par>
                                <p:cTn id="28" presetID="1" presetClass="entr" presetSubtype="0" fill="hold" grpId="0" nodeType="clickEffect">
                                  <p:stCondLst>
                                    <p:cond delay="0"/>
                                  </p:stCondLst>
                                  <p:childTnLst>
                                    <p:set>
                                      <p:cBhvr>
                                        <p:cTn id="29" dur="1" fill="hold">
                                          <p:stCondLst>
                                            <p:cond delay="0"/>
                                          </p:stCondLst>
                                        </p:cTn>
                                        <p:tgtEl>
                                          <p:spTgt spid="50"/>
                                        </p:tgtEl>
                                        <p:attrNameLst>
                                          <p:attrName>style.visibility</p:attrName>
                                        </p:attrNameLst>
                                      </p:cBhvr>
                                      <p:to>
                                        <p:strVal val="visible"/>
                                      </p:to>
                                    </p:set>
                                  </p:childTnLst>
                                </p:cTn>
                              </p:par>
                              <p:par>
                                <p:cTn id="30" presetID="1" presetClass="entr" presetSubtype="0" fill="hold" grpId="0" nodeType="withEffect">
                                  <p:stCondLst>
                                    <p:cond delay="0"/>
                                  </p:stCondLst>
                                  <p:childTnLst>
                                    <p:set>
                                      <p:cBhvr>
                                        <p:cTn id="31" dur="1" fill="hold">
                                          <p:stCondLst>
                                            <p:cond delay="0"/>
                                          </p:stCondLst>
                                        </p:cTn>
                                        <p:tgtEl>
                                          <p:spTgt spid="49"/>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2"/>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13"/>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8"/>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11"/>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12"/>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0" presetClass="exit" presetSubtype="0" fill="hold" nodeType="clickEffect">
                                  <p:stCondLst>
                                    <p:cond delay="0"/>
                                  </p:stCondLst>
                                  <p:childTnLst>
                                    <p:animEffect transition="out" filter="fade">
                                      <p:cBhvr>
                                        <p:cTn id="45" dur="1000"/>
                                        <p:tgtEl>
                                          <p:spTgt spid="8"/>
                                        </p:tgtEl>
                                      </p:cBhvr>
                                    </p:animEffect>
                                    <p:set>
                                      <p:cBhvr>
                                        <p:cTn id="46" dur="1" fill="hold">
                                          <p:stCondLst>
                                            <p:cond delay="999"/>
                                          </p:stCondLst>
                                        </p:cTn>
                                        <p:tgtEl>
                                          <p:spTgt spid="8"/>
                                        </p:tgtEl>
                                        <p:attrNameLst>
                                          <p:attrName>style.visibility</p:attrName>
                                        </p:attrNameLst>
                                      </p:cBhvr>
                                      <p:to>
                                        <p:strVal val="hidden"/>
                                      </p:to>
                                    </p:set>
                                  </p:childTnLst>
                                </p:cTn>
                              </p:par>
                            </p:childTnLst>
                          </p:cTn>
                        </p:par>
                      </p:childTnLst>
                    </p:cTn>
                  </p:par>
                  <p:par>
                    <p:cTn id="47" fill="hold">
                      <p:stCondLst>
                        <p:cond delay="indefinite"/>
                      </p:stCondLst>
                      <p:childTnLst>
                        <p:par>
                          <p:cTn id="48" fill="hold">
                            <p:stCondLst>
                              <p:cond delay="0"/>
                            </p:stCondLst>
                            <p:childTnLst>
                              <p:par>
                                <p:cTn id="49" presetID="10" presetClass="exit" presetSubtype="0" fill="hold" nodeType="clickEffect">
                                  <p:stCondLst>
                                    <p:cond delay="0"/>
                                  </p:stCondLst>
                                  <p:childTnLst>
                                    <p:animEffect transition="out" filter="fade">
                                      <p:cBhvr>
                                        <p:cTn id="50" dur="1000"/>
                                        <p:tgtEl>
                                          <p:spTgt spid="11"/>
                                        </p:tgtEl>
                                      </p:cBhvr>
                                    </p:animEffect>
                                    <p:set>
                                      <p:cBhvr>
                                        <p:cTn id="51" dur="1" fill="hold">
                                          <p:stCondLst>
                                            <p:cond delay="999"/>
                                          </p:stCondLst>
                                        </p:cTn>
                                        <p:tgtEl>
                                          <p:spTgt spid="11"/>
                                        </p:tgtEl>
                                        <p:attrNameLst>
                                          <p:attrName>style.visibility</p:attrName>
                                        </p:attrNameLst>
                                      </p:cBhvr>
                                      <p:to>
                                        <p:strVal val="hidden"/>
                                      </p:to>
                                    </p:set>
                                  </p:childTnLst>
                                </p:cTn>
                              </p:par>
                            </p:childTnLst>
                          </p:cTn>
                        </p:par>
                      </p:childTnLst>
                    </p:cTn>
                  </p:par>
                  <p:par>
                    <p:cTn id="52" fill="hold">
                      <p:stCondLst>
                        <p:cond delay="indefinite"/>
                      </p:stCondLst>
                      <p:childTnLst>
                        <p:par>
                          <p:cTn id="53" fill="hold">
                            <p:stCondLst>
                              <p:cond delay="0"/>
                            </p:stCondLst>
                            <p:childTnLst>
                              <p:par>
                                <p:cTn id="54" presetID="1" presetClass="exit" presetSubtype="0" fill="hold" grpId="0" nodeType="clickEffect">
                                  <p:stCondLst>
                                    <p:cond delay="0"/>
                                  </p:stCondLst>
                                  <p:childTnLst>
                                    <p:set>
                                      <p:cBhvr>
                                        <p:cTn id="55" dur="1" fill="hold">
                                          <p:stCondLst>
                                            <p:cond delay="0"/>
                                          </p:stCondLst>
                                        </p:cTn>
                                        <p:tgtEl>
                                          <p:spTgt spid="93"/>
                                        </p:tgtEl>
                                        <p:attrNameLst>
                                          <p:attrName>style.visibility</p:attrName>
                                        </p:attrNameLst>
                                      </p:cBhvr>
                                      <p:to>
                                        <p:strVal val="hidden"/>
                                      </p:to>
                                    </p:set>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52"/>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xit" presetSubtype="0" fill="hold" grpId="0" nodeType="clickEffect">
                                  <p:stCondLst>
                                    <p:cond delay="0"/>
                                  </p:stCondLst>
                                  <p:childTnLst>
                                    <p:set>
                                      <p:cBhvr>
                                        <p:cTn id="63"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2" grpId="0"/>
      <p:bldP spid="53" grpId="0" animBg="1"/>
      <p:bldP spid="49" grpId="0" animBg="1"/>
      <p:bldP spid="9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446F71-7F48-4ECB-B3E4-0E2F980B2CDA}"/>
              </a:ext>
            </a:extLst>
          </p:cNvPr>
          <p:cNvSpPr>
            <a:spLocks noGrp="1"/>
          </p:cNvSpPr>
          <p:nvPr>
            <p:ph type="title"/>
          </p:nvPr>
        </p:nvSpPr>
        <p:spPr/>
        <p:txBody>
          <a:bodyPr/>
          <a:lstStyle/>
          <a:p>
            <a:r>
              <a:rPr lang="en-GB" dirty="0"/>
              <a:t>3NF-3 Scaling number facts by 10</a:t>
            </a:r>
          </a:p>
        </p:txBody>
      </p:sp>
      <p:sp>
        <p:nvSpPr>
          <p:cNvPr id="11" name="TextBox 10">
            <a:extLst>
              <a:ext uri="{FF2B5EF4-FFF2-40B4-BE49-F238E27FC236}">
                <a16:creationId xmlns:a16="http://schemas.microsoft.com/office/drawing/2014/main" id="{73A1B563-EA80-452C-A763-E02664536C42}"/>
              </a:ext>
            </a:extLst>
          </p:cNvPr>
          <p:cNvSpPr txBox="1"/>
          <p:nvPr/>
        </p:nvSpPr>
        <p:spPr bwMode="auto">
          <a:xfrm>
            <a:off x="5297441" y="1440301"/>
            <a:ext cx="1284326"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120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50</a:t>
            </a:r>
          </a:p>
        </p:txBody>
      </p:sp>
      <p:pic>
        <p:nvPicPr>
          <p:cNvPr id="4" name="Picture 3" descr="A picture containing indoor, object&#10;&#10;Description generated with high confidence">
            <a:extLst>
              <a:ext uri="{FF2B5EF4-FFF2-40B4-BE49-F238E27FC236}">
                <a16:creationId xmlns:a16="http://schemas.microsoft.com/office/drawing/2014/main" id="{40E69C21-0F63-40F2-9933-F51828292E0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142277" y="3395841"/>
            <a:ext cx="7907446" cy="53472"/>
          </a:xfrm>
          <a:prstGeom prst="rect">
            <a:avLst/>
          </a:prstGeom>
        </p:spPr>
      </p:pic>
      <p:pic>
        <p:nvPicPr>
          <p:cNvPr id="27" name="Picture 26" descr="A picture containing indoor, object&#10;&#10;Description generated with high confidence">
            <a:extLst>
              <a:ext uri="{FF2B5EF4-FFF2-40B4-BE49-F238E27FC236}">
                <a16:creationId xmlns:a16="http://schemas.microsoft.com/office/drawing/2014/main" id="{70BE032B-FB88-4615-87E6-674DAC21A4A3}"/>
              </a:ext>
            </a:extLst>
          </p:cNvPr>
          <p:cNvPicPr>
            <a:picLocks noChangeAspect="1"/>
          </p:cNvPicPr>
          <p:nvPr/>
        </p:nvPicPr>
        <p:blipFill rotWithShape="1">
          <a:blip r:embed="rId4">
            <a:extLst>
              <a:ext uri="{28A0092B-C50C-407E-A947-70E740481C1C}">
                <a14:useLocalDpi xmlns:a14="http://schemas.microsoft.com/office/drawing/2010/main" val="0"/>
              </a:ext>
            </a:extLst>
          </a:blip>
          <a:srcRect b="-524"/>
          <a:stretch/>
        </p:blipFill>
        <p:spPr>
          <a:xfrm>
            <a:off x="9398000" y="3444101"/>
            <a:ext cx="651723" cy="524713"/>
          </a:xfrm>
          <a:prstGeom prst="rect">
            <a:avLst/>
          </a:prstGeom>
        </p:spPr>
      </p:pic>
      <p:pic>
        <p:nvPicPr>
          <p:cNvPr id="28" name="Picture 27" descr="A picture containing indoor, object&#10;&#10;Description generated with high confidence">
            <a:extLst>
              <a:ext uri="{FF2B5EF4-FFF2-40B4-BE49-F238E27FC236}">
                <a16:creationId xmlns:a16="http://schemas.microsoft.com/office/drawing/2014/main" id="{14965431-18CE-40E2-A120-8B84DFF34A9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752168" y="2649169"/>
            <a:ext cx="3297555" cy="746672"/>
          </a:xfrm>
          <a:prstGeom prst="rect">
            <a:avLst/>
          </a:prstGeom>
        </p:spPr>
      </p:pic>
      <p:sp>
        <p:nvSpPr>
          <p:cNvPr id="29" name="Freeform: Shape 28">
            <a:extLst>
              <a:ext uri="{FF2B5EF4-FFF2-40B4-BE49-F238E27FC236}">
                <a16:creationId xmlns:a16="http://schemas.microsoft.com/office/drawing/2014/main" id="{642A8125-D418-4262-B7E5-C2D6CA541D96}"/>
              </a:ext>
            </a:extLst>
          </p:cNvPr>
          <p:cNvSpPr/>
          <p:nvPr/>
        </p:nvSpPr>
        <p:spPr bwMode="auto">
          <a:xfrm>
            <a:off x="6666635" y="3273075"/>
            <a:ext cx="119399" cy="121097"/>
          </a:xfrm>
          <a:custGeom>
            <a:avLst/>
            <a:gdLst>
              <a:gd name="connsiteX0" fmla="*/ 22033 w 119399"/>
              <a:gd name="connsiteY0" fmla="*/ 29633 h 121097"/>
              <a:gd name="connsiteX1" fmla="*/ 43199 w 119399"/>
              <a:gd name="connsiteY1" fmla="*/ 21167 h 121097"/>
              <a:gd name="connsiteX2" fmla="*/ 55899 w 119399"/>
              <a:gd name="connsiteY2" fmla="*/ 16933 h 121097"/>
              <a:gd name="connsiteX3" fmla="*/ 89766 w 119399"/>
              <a:gd name="connsiteY3" fmla="*/ 0 h 121097"/>
              <a:gd name="connsiteX4" fmla="*/ 106699 w 119399"/>
              <a:gd name="connsiteY4" fmla="*/ 42333 h 121097"/>
              <a:gd name="connsiteX5" fmla="*/ 115166 w 119399"/>
              <a:gd name="connsiteY5" fmla="*/ 67733 h 121097"/>
              <a:gd name="connsiteX6" fmla="*/ 119399 w 119399"/>
              <a:gd name="connsiteY6" fmla="*/ 80433 h 121097"/>
              <a:gd name="connsiteX7" fmla="*/ 115166 w 119399"/>
              <a:gd name="connsiteY7" fmla="*/ 105833 h 121097"/>
              <a:gd name="connsiteX8" fmla="*/ 102466 w 119399"/>
              <a:gd name="connsiteY8" fmla="*/ 110067 h 121097"/>
              <a:gd name="connsiteX9" fmla="*/ 89766 w 119399"/>
              <a:gd name="connsiteY9" fmla="*/ 118533 h 121097"/>
              <a:gd name="connsiteX10" fmla="*/ 13566 w 119399"/>
              <a:gd name="connsiteY10" fmla="*/ 101600 h 121097"/>
              <a:gd name="connsiteX11" fmla="*/ 866 w 119399"/>
              <a:gd name="connsiteY11" fmla="*/ 84667 h 121097"/>
              <a:gd name="connsiteX12" fmla="*/ 22033 w 119399"/>
              <a:gd name="connsiteY12" fmla="*/ 29633 h 12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399" h="121097">
                <a:moveTo>
                  <a:pt x="22033" y="29633"/>
                </a:moveTo>
                <a:cubicBezTo>
                  <a:pt x="29088" y="19050"/>
                  <a:pt x="36084" y="23835"/>
                  <a:pt x="43199" y="21167"/>
                </a:cubicBezTo>
                <a:cubicBezTo>
                  <a:pt x="47377" y="19600"/>
                  <a:pt x="52025" y="19147"/>
                  <a:pt x="55899" y="16933"/>
                </a:cubicBezTo>
                <a:cubicBezTo>
                  <a:pt x="89478" y="-2255"/>
                  <a:pt x="56101" y="8416"/>
                  <a:pt x="89766" y="0"/>
                </a:cubicBezTo>
                <a:cubicBezTo>
                  <a:pt x="113745" y="15987"/>
                  <a:pt x="97781" y="716"/>
                  <a:pt x="106699" y="42333"/>
                </a:cubicBezTo>
                <a:cubicBezTo>
                  <a:pt x="108569" y="51060"/>
                  <a:pt x="112344" y="59266"/>
                  <a:pt x="115166" y="67733"/>
                </a:cubicBezTo>
                <a:lnTo>
                  <a:pt x="119399" y="80433"/>
                </a:lnTo>
                <a:cubicBezTo>
                  <a:pt x="117988" y="88900"/>
                  <a:pt x="119424" y="98380"/>
                  <a:pt x="115166" y="105833"/>
                </a:cubicBezTo>
                <a:cubicBezTo>
                  <a:pt x="112952" y="109707"/>
                  <a:pt x="106457" y="108071"/>
                  <a:pt x="102466" y="110067"/>
                </a:cubicBezTo>
                <a:cubicBezTo>
                  <a:pt x="97915" y="112342"/>
                  <a:pt x="93999" y="115711"/>
                  <a:pt x="89766" y="118533"/>
                </a:cubicBezTo>
                <a:cubicBezTo>
                  <a:pt x="-33758" y="111268"/>
                  <a:pt x="34144" y="137612"/>
                  <a:pt x="13566" y="101600"/>
                </a:cubicBezTo>
                <a:cubicBezTo>
                  <a:pt x="10066" y="95474"/>
                  <a:pt x="5099" y="90311"/>
                  <a:pt x="866" y="84667"/>
                </a:cubicBezTo>
                <a:cubicBezTo>
                  <a:pt x="-4295" y="53699"/>
                  <a:pt x="14978" y="40216"/>
                  <a:pt x="22033" y="29633"/>
                </a:cubicBezTo>
                <a:close/>
              </a:path>
            </a:pathLst>
          </a:cu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2" name="Picture 31" descr="A picture containing indoor, object&#10;&#10;Description generated with high confidence">
            <a:extLst>
              <a:ext uri="{FF2B5EF4-FFF2-40B4-BE49-F238E27FC236}">
                <a16:creationId xmlns:a16="http://schemas.microsoft.com/office/drawing/2014/main" id="{0F53EF5E-EB42-41D0-9CA9-A525FF007C0E}"/>
              </a:ext>
            </a:extLst>
          </p:cNvPr>
          <p:cNvPicPr>
            <a:picLocks noChangeAspect="1"/>
          </p:cNvPicPr>
          <p:nvPr/>
        </p:nvPicPr>
        <p:blipFill rotWithShape="1">
          <a:blip r:embed="rId6">
            <a:extLst>
              <a:ext uri="{28A0092B-C50C-407E-A947-70E740481C1C}">
                <a14:useLocalDpi xmlns:a14="http://schemas.microsoft.com/office/drawing/2010/main" val="0"/>
              </a:ext>
            </a:extLst>
          </a:blip>
          <a:srcRect l="-1008"/>
          <a:stretch/>
        </p:blipFill>
        <p:spPr>
          <a:xfrm>
            <a:off x="2101851" y="2652088"/>
            <a:ext cx="4690533" cy="746672"/>
          </a:xfrm>
          <a:prstGeom prst="rect">
            <a:avLst/>
          </a:prstGeom>
        </p:spPr>
      </p:pic>
      <p:sp>
        <p:nvSpPr>
          <p:cNvPr id="35" name="TextBox 34">
            <a:extLst>
              <a:ext uri="{FF2B5EF4-FFF2-40B4-BE49-F238E27FC236}">
                <a16:creationId xmlns:a16="http://schemas.microsoft.com/office/drawing/2014/main" id="{3AAEF5F2-CD3F-422E-B8B0-59ED9B06D10D}"/>
              </a:ext>
            </a:extLst>
          </p:cNvPr>
          <p:cNvSpPr txBox="1"/>
          <p:nvPr/>
        </p:nvSpPr>
        <p:spPr bwMode="auto">
          <a:xfrm>
            <a:off x="6409661" y="1440301"/>
            <a:ext cx="89800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70</a:t>
            </a:r>
          </a:p>
        </p:txBody>
      </p:sp>
      <p:sp>
        <p:nvSpPr>
          <p:cNvPr id="2" name="TextBox 1">
            <a:extLst>
              <a:ext uri="{FF2B5EF4-FFF2-40B4-BE49-F238E27FC236}">
                <a16:creationId xmlns:a16="http://schemas.microsoft.com/office/drawing/2014/main" id="{B4A2454A-B44D-4151-8969-BDFCE1B7B1CD}"/>
              </a:ext>
            </a:extLst>
          </p:cNvPr>
          <p:cNvSpPr txBox="1"/>
          <p:nvPr/>
        </p:nvSpPr>
        <p:spPr bwMode="auto">
          <a:xfrm>
            <a:off x="4034518" y="2246965"/>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chemeClr val="tx2"/>
                </a:solidFill>
                <a:latin typeface="Myriad Pro" panose="020B0503030403020204" pitchFamily="34" charset="0"/>
                <a:ea typeface="Myriad Pro Semibold" charset="0"/>
                <a:cs typeface="Myriad Pro Semibold" charset="0"/>
              </a:rPr>
              <a:t>- 30</a:t>
            </a:r>
            <a:endParaRPr kumimoji="0" lang="en-GB" sz="2400" b="0" i="0" u="none" strike="noStrike" kern="1200" cap="none" spc="0" normalizeH="0" baseline="0" noProof="0" dirty="0">
              <a:ln>
                <a:noFill/>
              </a:ln>
              <a:solidFill>
                <a:schemeClr val="tx2"/>
              </a:solidFill>
              <a:effectLst/>
              <a:uLnTx/>
              <a:uFillTx/>
              <a:latin typeface="Myriad Pro" panose="020B0503030403020204" pitchFamily="34" charset="0"/>
              <a:ea typeface="Myriad Pro Semibold" charset="0"/>
              <a:cs typeface="Myriad Pro Semibold" charset="0"/>
            </a:endParaRPr>
          </a:p>
        </p:txBody>
      </p:sp>
      <p:sp>
        <p:nvSpPr>
          <p:cNvPr id="5" name="TextBox 4">
            <a:extLst>
              <a:ext uri="{FF2B5EF4-FFF2-40B4-BE49-F238E27FC236}">
                <a16:creationId xmlns:a16="http://schemas.microsoft.com/office/drawing/2014/main" id="{1DCE4AA1-2629-4BBE-AA80-2BFB7F365116}"/>
              </a:ext>
            </a:extLst>
          </p:cNvPr>
          <p:cNvSpPr txBox="1"/>
          <p:nvPr/>
        </p:nvSpPr>
        <p:spPr bwMode="auto">
          <a:xfrm>
            <a:off x="7621814" y="2246965"/>
            <a:ext cx="1045482" cy="461665"/>
          </a:xfrm>
          <a:prstGeom prst="rect">
            <a:avLst/>
          </a:prstGeom>
          <a:solidFill>
            <a:schemeClr val="bg1"/>
          </a:solidFill>
          <a:ln>
            <a:noFill/>
          </a:ln>
          <a:extLs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lang="en-GB" sz="2400" dirty="0">
                <a:solidFill>
                  <a:schemeClr val="tx2"/>
                </a:solidFill>
                <a:latin typeface="Myriad Pro" panose="020B0503030403020204" pitchFamily="34" charset="0"/>
                <a:ea typeface="Myriad Pro Semibold" charset="0"/>
                <a:cs typeface="Myriad Pro Semibold" charset="0"/>
              </a:rPr>
              <a:t>-­ 20</a:t>
            </a:r>
            <a:endParaRPr kumimoji="0" lang="en-GB" sz="2400" b="0" i="0" u="none" strike="noStrike" kern="1200" cap="none" spc="0" normalizeH="0" baseline="0" noProof="0" dirty="0">
              <a:ln>
                <a:noFill/>
              </a:ln>
              <a:solidFill>
                <a:schemeClr val="tx2"/>
              </a:solidFill>
              <a:effectLst/>
              <a:uLnTx/>
              <a:uFillTx/>
              <a:latin typeface="Myriad Pro" panose="020B0503030403020204" pitchFamily="34" charset="0"/>
              <a:ea typeface="Myriad Pro Semibold" charset="0"/>
              <a:cs typeface="Myriad Pro Semibold" charset="0"/>
            </a:endParaRPr>
          </a:p>
        </p:txBody>
      </p:sp>
      <p:sp>
        <p:nvSpPr>
          <p:cNvPr id="7" name="Rectangle 6">
            <a:extLst>
              <a:ext uri="{FF2B5EF4-FFF2-40B4-BE49-F238E27FC236}">
                <a16:creationId xmlns:a16="http://schemas.microsoft.com/office/drawing/2014/main" id="{BCC39F32-A85F-4DCF-A824-411D2BE8AE77}"/>
              </a:ext>
            </a:extLst>
          </p:cNvPr>
          <p:cNvSpPr/>
          <p:nvPr/>
        </p:nvSpPr>
        <p:spPr>
          <a:xfrm>
            <a:off x="6375506" y="364173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
        <p:nvSpPr>
          <p:cNvPr id="8" name="Rectangle 7">
            <a:extLst>
              <a:ext uri="{FF2B5EF4-FFF2-40B4-BE49-F238E27FC236}">
                <a16:creationId xmlns:a16="http://schemas.microsoft.com/office/drawing/2014/main" id="{B4259D08-29CE-495D-974B-33B4B90FEB23}"/>
              </a:ext>
            </a:extLst>
          </p:cNvPr>
          <p:cNvSpPr/>
          <p:nvPr/>
        </p:nvSpPr>
        <p:spPr>
          <a:xfrm>
            <a:off x="9198663" y="3611964"/>
            <a:ext cx="978448"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a:t>
            </a:r>
          </a:p>
        </p:txBody>
      </p:sp>
      <p:sp>
        <p:nvSpPr>
          <p:cNvPr id="9" name="Rectangle 8">
            <a:extLst>
              <a:ext uri="{FF2B5EF4-FFF2-40B4-BE49-F238E27FC236}">
                <a16:creationId xmlns:a16="http://schemas.microsoft.com/office/drawing/2014/main" id="{70DD8DEB-7134-4A8E-BC20-1475B4BC87DC}"/>
              </a:ext>
            </a:extLst>
          </p:cNvPr>
          <p:cNvSpPr/>
          <p:nvPr/>
        </p:nvSpPr>
        <p:spPr>
          <a:xfrm>
            <a:off x="2014889" y="3641730"/>
            <a:ext cx="753323" cy="400110"/>
          </a:xfrm>
          <a:prstGeom prst="rect">
            <a:avLst/>
          </a:prstGeom>
          <a:solidFill>
            <a:schemeClr val="bg1"/>
          </a:solidFill>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cxnSp>
        <p:nvCxnSpPr>
          <p:cNvPr id="14" name="Straight Connector 13">
            <a:extLst>
              <a:ext uri="{FF2B5EF4-FFF2-40B4-BE49-F238E27FC236}">
                <a16:creationId xmlns:a16="http://schemas.microsoft.com/office/drawing/2014/main" id="{0A5238F8-4E77-4B22-BCDF-F8EADB4C8906}"/>
              </a:ext>
            </a:extLst>
          </p:cNvPr>
          <p:cNvCxnSpPr/>
          <p:nvPr/>
        </p:nvCxnSpPr>
        <p:spPr bwMode="auto">
          <a:xfrm>
            <a:off x="2362014" y="3444101"/>
            <a:ext cx="0" cy="186856"/>
          </a:xfrm>
          <a:prstGeom prst="line">
            <a:avLst/>
          </a:prstGeom>
          <a:ln w="19050"/>
        </p:spPr>
        <p:style>
          <a:lnRef idx="1">
            <a:schemeClr val="dk1"/>
          </a:lnRef>
          <a:fillRef idx="0">
            <a:schemeClr val="dk1"/>
          </a:fillRef>
          <a:effectRef idx="0">
            <a:schemeClr val="dk1"/>
          </a:effectRef>
          <a:fontRef idx="minor">
            <a:schemeClr val="tx1"/>
          </a:fontRef>
        </p:style>
      </p:cxnSp>
      <p:cxnSp>
        <p:nvCxnSpPr>
          <p:cNvPr id="39" name="Straight Connector 38">
            <a:extLst>
              <a:ext uri="{FF2B5EF4-FFF2-40B4-BE49-F238E27FC236}">
                <a16:creationId xmlns:a16="http://schemas.microsoft.com/office/drawing/2014/main" id="{C9DAE096-C846-4A71-BE31-1446C2D852CE}"/>
              </a:ext>
            </a:extLst>
          </p:cNvPr>
          <p:cNvCxnSpPr/>
          <p:nvPr/>
        </p:nvCxnSpPr>
        <p:spPr bwMode="auto">
          <a:xfrm>
            <a:off x="6776958" y="3444101"/>
            <a:ext cx="0" cy="186856"/>
          </a:xfrm>
          <a:prstGeom prst="line">
            <a:avLst/>
          </a:prstGeom>
          <a:ln w="19050"/>
        </p:spPr>
        <p:style>
          <a:lnRef idx="1">
            <a:schemeClr val="dk1"/>
          </a:lnRef>
          <a:fillRef idx="0">
            <a:schemeClr val="dk1"/>
          </a:fillRef>
          <a:effectRef idx="0">
            <a:schemeClr val="dk1"/>
          </a:effectRef>
          <a:fontRef idx="minor">
            <a:schemeClr val="tx1"/>
          </a:fontRef>
        </p:style>
      </p:cxnSp>
      <p:sp>
        <p:nvSpPr>
          <p:cNvPr id="22" name="Content Placeholder 2">
            <a:extLst>
              <a:ext uri="{FF2B5EF4-FFF2-40B4-BE49-F238E27FC236}">
                <a16:creationId xmlns:a16="http://schemas.microsoft.com/office/drawing/2014/main" id="{E6374F02-9625-4ED8-B0D2-A32366F8945E}"/>
              </a:ext>
            </a:extLst>
          </p:cNvPr>
          <p:cNvSpPr txBox="1">
            <a:spLocks/>
          </p:cNvSpPr>
          <p:nvPr/>
        </p:nvSpPr>
        <p:spPr>
          <a:xfrm>
            <a:off x="648765" y="4084219"/>
            <a:ext cx="9297352" cy="166970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look at the number line representation for the last calculation we did. What does each step show? Why is it easier to jump back to 100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calculations showing counters and tens frame representation alongside the number line.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4" name="TextBox 19">
            <a:extLst>
              <a:ext uri="{FF2B5EF4-FFF2-40B4-BE49-F238E27FC236}">
                <a16:creationId xmlns:a16="http://schemas.microsoft.com/office/drawing/2014/main" id="{6F07AE51-DDC0-4AE1-AF09-7CF1346844F2}"/>
              </a:ext>
            </a:extLst>
          </p:cNvPr>
          <p:cNvSpPr txBox="1"/>
          <p:nvPr/>
        </p:nvSpPr>
        <p:spPr>
          <a:xfrm>
            <a:off x="2718775" y="5845718"/>
            <a:ext cx="731346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Twelve tens minus five tens is equal to seven tens.</a:t>
            </a:r>
          </a:p>
        </p:txBody>
      </p:sp>
    </p:spTree>
    <p:extLst>
      <p:ext uri="{BB962C8B-B14F-4D97-AF65-F5344CB8AC3E}">
        <p14:creationId xmlns:p14="http://schemas.microsoft.com/office/powerpoint/2010/main" val="6207307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10" presetClass="entr" presetSubtype="0"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Effect transition="in" filter="fade">
                                      <p:cBhvr>
                                        <p:cTn id="11" dur="500"/>
                                        <p:tgtEl>
                                          <p:spTgt spid="5"/>
                                        </p:tgtEl>
                                      </p:cBhvr>
                                    </p:animEffect>
                                  </p:childTnLst>
                                </p:cTn>
                              </p:par>
                            </p:childTnLst>
                          </p:cTn>
                        </p:par>
                      </p:childTnLst>
                    </p:cTn>
                  </p:par>
                  <p:par>
                    <p:cTn id="12" fill="hold">
                      <p:stCondLst>
                        <p:cond delay="indefinite"/>
                      </p:stCondLst>
                      <p:childTnLst>
                        <p:par>
                          <p:cTn id="13" fill="hold">
                            <p:stCondLst>
                              <p:cond delay="0"/>
                            </p:stCondLst>
                            <p:childTnLst>
                              <p:par>
                                <p:cTn id="14" presetID="22" presetClass="entr" presetSubtype="2" fill="hold" nodeType="clickEffect">
                                  <p:stCondLst>
                                    <p:cond delay="0"/>
                                  </p:stCondLst>
                                  <p:childTnLst>
                                    <p:set>
                                      <p:cBhvr>
                                        <p:cTn id="15" dur="1" fill="hold">
                                          <p:stCondLst>
                                            <p:cond delay="0"/>
                                          </p:stCondLst>
                                        </p:cTn>
                                        <p:tgtEl>
                                          <p:spTgt spid="32"/>
                                        </p:tgtEl>
                                        <p:attrNameLst>
                                          <p:attrName>style.visibility</p:attrName>
                                        </p:attrNameLst>
                                      </p:cBhvr>
                                      <p:to>
                                        <p:strVal val="visible"/>
                                      </p:to>
                                    </p:set>
                                    <p:animEffect transition="in" filter="wipe(right)">
                                      <p:cBhvr>
                                        <p:cTn id="16" dur="500"/>
                                        <p:tgtEl>
                                          <p:spTgt spid="32"/>
                                        </p:tgtEl>
                                      </p:cBhvr>
                                    </p:animEffect>
                                  </p:childTnLst>
                                </p:cTn>
                              </p:par>
                            </p:childTnLst>
                          </p:cTn>
                        </p:par>
                        <p:par>
                          <p:cTn id="17" fill="hold">
                            <p:stCondLst>
                              <p:cond delay="500"/>
                            </p:stCondLst>
                            <p:childTnLst>
                              <p:par>
                                <p:cTn id="18" presetID="10" presetClass="entr" presetSubtype="0" fill="hold" grpId="0" nodeType="afterEffect">
                                  <p:stCondLst>
                                    <p:cond delay="0"/>
                                  </p:stCondLst>
                                  <p:childTnLst>
                                    <p:set>
                                      <p:cBhvr>
                                        <p:cTn id="19" dur="1" fill="hold">
                                          <p:stCondLst>
                                            <p:cond delay="0"/>
                                          </p:stCondLst>
                                        </p:cTn>
                                        <p:tgtEl>
                                          <p:spTgt spid="2"/>
                                        </p:tgtEl>
                                        <p:attrNameLst>
                                          <p:attrName>style.visibility</p:attrName>
                                        </p:attrNameLst>
                                      </p:cBhvr>
                                      <p:to>
                                        <p:strVal val="visible"/>
                                      </p:to>
                                    </p:set>
                                    <p:animEffect transition="in" filter="fade">
                                      <p:cBhvr>
                                        <p:cTn id="20" dur="500"/>
                                        <p:tgtEl>
                                          <p:spTgt spid="2"/>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grpId="0" nodeType="clickEffect">
                                  <p:stCondLst>
                                    <p:cond delay="0"/>
                                  </p:stCondLst>
                                  <p:childTnLst>
                                    <p:set>
                                      <p:cBhvr>
                                        <p:cTn id="24" dur="1" fill="hold">
                                          <p:stCondLst>
                                            <p:cond delay="0"/>
                                          </p:stCondLst>
                                        </p:cTn>
                                        <p:tgtEl>
                                          <p:spTgt spid="35"/>
                                        </p:tgtEl>
                                        <p:attrNameLst>
                                          <p:attrName>style.visibility</p:attrName>
                                        </p:attrNameLst>
                                      </p:cBhvr>
                                      <p:to>
                                        <p:strVal val="visible"/>
                                      </p:to>
                                    </p:set>
                                    <p:animEffect transition="in" filter="fade">
                                      <p:cBhvr>
                                        <p:cTn id="25"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P spid="2" grpId="0" animBg="1"/>
      <p:bldP spid="5"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0225A693-5A09-454D-8D4C-4E1326E4BD9B}"/>
              </a:ext>
            </a:extLst>
          </p:cNvPr>
          <p:cNvGrpSpPr/>
          <p:nvPr/>
        </p:nvGrpSpPr>
        <p:grpSpPr>
          <a:xfrm>
            <a:off x="1768870" y="2304748"/>
            <a:ext cx="3955159" cy="1963190"/>
            <a:chOff x="1768870" y="2304748"/>
            <a:chExt cx="3955159" cy="1963190"/>
          </a:xfrm>
        </p:grpSpPr>
        <p:grpSp>
          <p:nvGrpSpPr>
            <p:cNvPr id="10" name="Group 9">
              <a:extLst>
                <a:ext uri="{FF2B5EF4-FFF2-40B4-BE49-F238E27FC236}">
                  <a16:creationId xmlns:a16="http://schemas.microsoft.com/office/drawing/2014/main" id="{3827F0A8-7CBD-4832-9296-8031FB4BD89A}"/>
                </a:ext>
              </a:extLst>
            </p:cNvPr>
            <p:cNvGrpSpPr/>
            <p:nvPr/>
          </p:nvGrpSpPr>
          <p:grpSpPr>
            <a:xfrm>
              <a:off x="1768870" y="2304748"/>
              <a:ext cx="3955159" cy="1809866"/>
              <a:chOff x="1768870" y="2304748"/>
              <a:chExt cx="3955159" cy="1809866"/>
            </a:xfrm>
          </p:grpSpPr>
          <p:pic>
            <p:nvPicPr>
              <p:cNvPr id="20" name="Picture 19">
                <a:extLst>
                  <a:ext uri="{FF2B5EF4-FFF2-40B4-BE49-F238E27FC236}">
                    <a16:creationId xmlns:a16="http://schemas.microsoft.com/office/drawing/2014/main" id="{7F916FA9-5863-422C-93D3-EFA93F59BE7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68870" y="2304748"/>
                <a:ext cx="3955159" cy="1809866"/>
              </a:xfrm>
              <a:prstGeom prst="rect">
                <a:avLst/>
              </a:prstGeom>
            </p:spPr>
          </p:pic>
          <p:sp>
            <p:nvSpPr>
              <p:cNvPr id="2" name="TextBox 1">
                <a:extLst>
                  <a:ext uri="{FF2B5EF4-FFF2-40B4-BE49-F238E27FC236}">
                    <a16:creationId xmlns:a16="http://schemas.microsoft.com/office/drawing/2014/main" id="{A041F05E-9E3D-4FB0-821C-5154438ED33E}"/>
                  </a:ext>
                </a:extLst>
              </p:cNvPr>
              <p:cNvSpPr txBox="1"/>
              <p:nvPr/>
            </p:nvSpPr>
            <p:spPr bwMode="auto">
              <a:xfrm>
                <a:off x="2901956" y="3721615"/>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grpSp>
        <p:sp>
          <p:nvSpPr>
            <p:cNvPr id="28" name="Rectangle 27">
              <a:extLst>
                <a:ext uri="{FF2B5EF4-FFF2-40B4-BE49-F238E27FC236}">
                  <a16:creationId xmlns:a16="http://schemas.microsoft.com/office/drawing/2014/main" id="{36E00531-0951-4A82-ABC7-ED6E3DCB12B8}"/>
                </a:ext>
              </a:extLst>
            </p:cNvPr>
            <p:cNvSpPr/>
            <p:nvPr/>
          </p:nvSpPr>
          <p:spPr bwMode="auto">
            <a:xfrm>
              <a:off x="3627725" y="3955083"/>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pic>
        <p:nvPicPr>
          <p:cNvPr id="21" name="Picture 20">
            <a:extLst>
              <a:ext uri="{FF2B5EF4-FFF2-40B4-BE49-F238E27FC236}">
                <a16:creationId xmlns:a16="http://schemas.microsoft.com/office/drawing/2014/main" id="{A24E28BA-5AF6-42B2-ACAE-26CD87BD34C4}"/>
              </a:ext>
            </a:extLst>
          </p:cNvPr>
          <p:cNvPicPr>
            <a:picLocks noChangeAspect="1"/>
          </p:cNvPicPr>
          <p:nvPr/>
        </p:nvPicPr>
        <p:blipFill rotWithShape="1">
          <a:blip r:embed="rId4">
            <a:extLst>
              <a:ext uri="{28A0092B-C50C-407E-A947-70E740481C1C}">
                <a14:useLocalDpi xmlns:a14="http://schemas.microsoft.com/office/drawing/2010/main" val="0"/>
              </a:ext>
            </a:extLst>
          </a:blip>
          <a:srcRect b="-278"/>
          <a:stretch/>
        </p:blipFill>
        <p:spPr>
          <a:xfrm>
            <a:off x="4100047" y="2313979"/>
            <a:ext cx="3004739" cy="1809866"/>
          </a:xfrm>
          <a:prstGeom prst="rect">
            <a:avLst/>
          </a:prstGeom>
        </p:spPr>
      </p:pic>
      <p:sp>
        <p:nvSpPr>
          <p:cNvPr id="3" name="Title 2">
            <a:extLst>
              <a:ext uri="{FF2B5EF4-FFF2-40B4-BE49-F238E27FC236}">
                <a16:creationId xmlns:a16="http://schemas.microsoft.com/office/drawing/2014/main" id="{1B5A8B90-0209-46AE-A8F1-D3D424C11A81}"/>
              </a:ext>
            </a:extLst>
          </p:cNvPr>
          <p:cNvSpPr>
            <a:spLocks noGrp="1"/>
          </p:cNvSpPr>
          <p:nvPr>
            <p:ph type="title"/>
          </p:nvPr>
        </p:nvSpPr>
        <p:spPr/>
        <p:txBody>
          <a:bodyPr/>
          <a:lstStyle/>
          <a:p>
            <a:pPr lvl="0">
              <a:defRPr/>
            </a:pPr>
            <a:r>
              <a:rPr lang="en-GB" kern="1200" dirty="0">
                <a:solidFill>
                  <a:srgbClr val="FFFFFF"/>
                </a:solidFill>
              </a:rPr>
              <a:t>3NF-3 Scaling number facts by 10</a:t>
            </a:r>
            <a:endParaRPr lang="en-GB" dirty="0">
              <a:solidFill>
                <a:srgbClr val="FFFFFF"/>
              </a:solidFill>
            </a:endParaRPr>
          </a:p>
        </p:txBody>
      </p:sp>
      <p:pic>
        <p:nvPicPr>
          <p:cNvPr id="22" name="Picture 21">
            <a:extLst>
              <a:ext uri="{FF2B5EF4-FFF2-40B4-BE49-F238E27FC236}">
                <a16:creationId xmlns:a16="http://schemas.microsoft.com/office/drawing/2014/main" id="{020B6F6E-DB18-4C1C-97DD-F7B804AF48C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7910" y="2301643"/>
            <a:ext cx="2986104" cy="1809868"/>
          </a:xfrm>
          <a:prstGeom prst="rect">
            <a:avLst/>
          </a:prstGeom>
        </p:spPr>
      </p:pic>
      <p:pic>
        <p:nvPicPr>
          <p:cNvPr id="23" name="Picture 22" descr="A close up of a logo&#10;&#10;Description generated with very high confidence">
            <a:extLst>
              <a:ext uri="{FF2B5EF4-FFF2-40B4-BE49-F238E27FC236}">
                <a16:creationId xmlns:a16="http://schemas.microsoft.com/office/drawing/2014/main" id="{C83B6A23-B687-4E32-9659-A8357A0F0A3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44743" y="3584929"/>
            <a:ext cx="331220" cy="340961"/>
          </a:xfrm>
          <a:prstGeom prst="rect">
            <a:avLst/>
          </a:prstGeom>
        </p:spPr>
      </p:pic>
      <p:sp>
        <p:nvSpPr>
          <p:cNvPr id="24" name="Rectangle 23">
            <a:extLst>
              <a:ext uri="{FF2B5EF4-FFF2-40B4-BE49-F238E27FC236}">
                <a16:creationId xmlns:a16="http://schemas.microsoft.com/office/drawing/2014/main" id="{ED09EA89-9A6B-47E8-AEAC-8A67952A0948}"/>
              </a:ext>
            </a:extLst>
          </p:cNvPr>
          <p:cNvSpPr/>
          <p:nvPr/>
        </p:nvSpPr>
        <p:spPr bwMode="auto">
          <a:xfrm>
            <a:off x="3692447" y="3771580"/>
            <a:ext cx="135167" cy="19483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Rectangle 26">
            <a:extLst>
              <a:ext uri="{FF2B5EF4-FFF2-40B4-BE49-F238E27FC236}">
                <a16:creationId xmlns:a16="http://schemas.microsoft.com/office/drawing/2014/main" id="{76B12BD8-910C-4DAD-B2B0-DE880D4A3DE6}"/>
              </a:ext>
            </a:extLst>
          </p:cNvPr>
          <p:cNvSpPr/>
          <p:nvPr/>
        </p:nvSpPr>
        <p:spPr bwMode="auto">
          <a:xfrm>
            <a:off x="1457472" y="3966416"/>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TextBox 16">
            <a:extLst>
              <a:ext uri="{FF2B5EF4-FFF2-40B4-BE49-F238E27FC236}">
                <a16:creationId xmlns:a16="http://schemas.microsoft.com/office/drawing/2014/main" id="{E740F5FA-D4F4-428A-8941-8DC812A94B75}"/>
              </a:ext>
            </a:extLst>
          </p:cNvPr>
          <p:cNvSpPr txBox="1"/>
          <p:nvPr/>
        </p:nvSpPr>
        <p:spPr bwMode="auto">
          <a:xfrm>
            <a:off x="3466862" y="2618301"/>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grpSp>
        <p:nvGrpSpPr>
          <p:cNvPr id="4" name="Group 3">
            <a:extLst>
              <a:ext uri="{FF2B5EF4-FFF2-40B4-BE49-F238E27FC236}">
                <a16:creationId xmlns:a16="http://schemas.microsoft.com/office/drawing/2014/main" id="{0FEDE8EF-BD32-46A0-89DA-0E1DBDB58EF7}"/>
              </a:ext>
            </a:extLst>
          </p:cNvPr>
          <p:cNvGrpSpPr/>
          <p:nvPr/>
        </p:nvGrpSpPr>
        <p:grpSpPr>
          <a:xfrm>
            <a:off x="4051883" y="3569077"/>
            <a:ext cx="553956" cy="336605"/>
            <a:chOff x="2710315" y="4857867"/>
            <a:chExt cx="553956" cy="336605"/>
          </a:xfrm>
        </p:grpSpPr>
        <p:sp>
          <p:nvSpPr>
            <p:cNvPr id="19" name="TextBox 18">
              <a:extLst>
                <a:ext uri="{FF2B5EF4-FFF2-40B4-BE49-F238E27FC236}">
                  <a16:creationId xmlns:a16="http://schemas.microsoft.com/office/drawing/2014/main" id="{4B096B91-8D76-4B53-B6CE-2AD7BE4470E6}"/>
                </a:ext>
              </a:extLst>
            </p:cNvPr>
            <p:cNvSpPr txBox="1"/>
            <p:nvPr/>
          </p:nvSpPr>
          <p:spPr bwMode="auto">
            <a:xfrm>
              <a:off x="2792445" y="4857867"/>
              <a:ext cx="405216" cy="241980"/>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7200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a:t>
              </a:r>
            </a:p>
          </p:txBody>
        </p:sp>
        <p:sp>
          <p:nvSpPr>
            <p:cNvPr id="18" name="TextBox 17">
              <a:extLst>
                <a:ext uri="{FF2B5EF4-FFF2-40B4-BE49-F238E27FC236}">
                  <a16:creationId xmlns:a16="http://schemas.microsoft.com/office/drawing/2014/main" id="{2EE0F906-F4D5-41A4-B260-907CB175921A}"/>
                </a:ext>
              </a:extLst>
            </p:cNvPr>
            <p:cNvSpPr txBox="1"/>
            <p:nvPr/>
          </p:nvSpPr>
          <p:spPr bwMode="auto">
            <a:xfrm>
              <a:off x="2710315" y="5025195"/>
              <a:ext cx="553956" cy="169277"/>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1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tens</a:t>
              </a:r>
            </a:p>
          </p:txBody>
        </p:sp>
      </p:grpSp>
      <p:sp>
        <p:nvSpPr>
          <p:cNvPr id="5" name="TextBox 4">
            <a:extLst>
              <a:ext uri="{FF2B5EF4-FFF2-40B4-BE49-F238E27FC236}">
                <a16:creationId xmlns:a16="http://schemas.microsoft.com/office/drawing/2014/main" id="{BEDC7BDF-8D08-4FAD-8891-75AC33F9BA4C}"/>
              </a:ext>
            </a:extLst>
          </p:cNvPr>
          <p:cNvSpPr txBox="1"/>
          <p:nvPr/>
        </p:nvSpPr>
        <p:spPr bwMode="auto">
          <a:xfrm>
            <a:off x="5799663" y="2561892"/>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150</a:t>
            </a:r>
          </a:p>
        </p:txBody>
      </p:sp>
      <p:sp>
        <p:nvSpPr>
          <p:cNvPr id="8" name="TextBox 7">
            <a:extLst>
              <a:ext uri="{FF2B5EF4-FFF2-40B4-BE49-F238E27FC236}">
                <a16:creationId xmlns:a16="http://schemas.microsoft.com/office/drawing/2014/main" id="{014D9D21-A577-4A45-9747-F8B7157BDB8C}"/>
              </a:ext>
            </a:extLst>
          </p:cNvPr>
          <p:cNvSpPr txBox="1"/>
          <p:nvPr/>
        </p:nvSpPr>
        <p:spPr bwMode="auto">
          <a:xfrm>
            <a:off x="5215405" y="3679507"/>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a:t>
            </a:r>
          </a:p>
        </p:txBody>
      </p:sp>
      <p:sp>
        <p:nvSpPr>
          <p:cNvPr id="9" name="TextBox 8">
            <a:extLst>
              <a:ext uri="{FF2B5EF4-FFF2-40B4-BE49-F238E27FC236}">
                <a16:creationId xmlns:a16="http://schemas.microsoft.com/office/drawing/2014/main" id="{8094A929-DA96-4D5F-A663-FD5BC468CE49}"/>
              </a:ext>
            </a:extLst>
          </p:cNvPr>
          <p:cNvSpPr txBox="1"/>
          <p:nvPr/>
        </p:nvSpPr>
        <p:spPr bwMode="auto">
          <a:xfrm>
            <a:off x="6375394" y="3663858"/>
            <a:ext cx="553956" cy="215444"/>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square" lIns="36000" tIns="0" rIns="36000" bIns="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140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90</a:t>
            </a:r>
          </a:p>
        </p:txBody>
      </p:sp>
      <p:sp>
        <p:nvSpPr>
          <p:cNvPr id="16" name="Content Placeholder 2">
            <a:extLst>
              <a:ext uri="{FF2B5EF4-FFF2-40B4-BE49-F238E27FC236}">
                <a16:creationId xmlns:a16="http://schemas.microsoft.com/office/drawing/2014/main" id="{C1AE2D63-B1B3-4F76-B325-59CD324EA176}"/>
              </a:ext>
            </a:extLst>
          </p:cNvPr>
          <p:cNvSpPr txBox="1">
            <a:spLocks/>
          </p:cNvSpPr>
          <p:nvPr/>
        </p:nvSpPr>
        <p:spPr>
          <a:xfrm>
            <a:off x="7424967" y="1378019"/>
            <a:ext cx="432277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a:t>
            </a:r>
            <a:r>
              <a:rPr lang="en-GB" sz="2000" dirty="0">
                <a:latin typeface="Arial"/>
              </a:rPr>
              <a:t>can we use the answer to the first missing part to help us work out the other missing parts?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else can we say 15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related facts using these representations and knowledge of place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a:t>
            </a: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8210543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7EEF7A-6B54-4993-B6F6-137E22D53A00}"/>
              </a:ext>
            </a:extLst>
          </p:cNvPr>
          <p:cNvSpPr>
            <a:spLocks noGrp="1"/>
          </p:cNvSpPr>
          <p:nvPr>
            <p:ph type="title"/>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3NF-3 Scaling number facts by 10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pic>
        <p:nvPicPr>
          <p:cNvPr id="5" name="Picture 4">
            <a:extLst>
              <a:ext uri="{FF2B5EF4-FFF2-40B4-BE49-F238E27FC236}">
                <a16:creationId xmlns:a16="http://schemas.microsoft.com/office/drawing/2014/main" id="{3E4E18DE-7688-4C8F-AD82-1D97721FA1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359" y="1201109"/>
            <a:ext cx="2556286" cy="3323174"/>
          </a:xfrm>
          <a:prstGeom prst="rect">
            <a:avLst/>
          </a:prstGeom>
        </p:spPr>
      </p:pic>
      <p:sp>
        <p:nvSpPr>
          <p:cNvPr id="8" name="TextBox 7">
            <a:extLst>
              <a:ext uri="{FF2B5EF4-FFF2-40B4-BE49-F238E27FC236}">
                <a16:creationId xmlns:a16="http://schemas.microsoft.com/office/drawing/2014/main" id="{02D119D8-109F-4EED-9648-52FD510EEF6D}"/>
              </a:ext>
            </a:extLst>
          </p:cNvPr>
          <p:cNvSpPr txBox="1"/>
          <p:nvPr/>
        </p:nvSpPr>
        <p:spPr bwMode="auto">
          <a:xfrm>
            <a:off x="1561905" y="4871800"/>
            <a:ext cx="8931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 ml</a:t>
            </a:r>
          </a:p>
        </p:txBody>
      </p:sp>
      <p:pic>
        <p:nvPicPr>
          <p:cNvPr id="9" name="Picture 8">
            <a:extLst>
              <a:ext uri="{FF2B5EF4-FFF2-40B4-BE49-F238E27FC236}">
                <a16:creationId xmlns:a16="http://schemas.microsoft.com/office/drawing/2014/main" id="{46CC0253-52E9-4D8F-9C8C-6329E9510222}"/>
              </a:ext>
            </a:extLst>
          </p:cNvPr>
          <p:cNvPicPr>
            <a:picLocks noChangeAspect="1"/>
          </p:cNvPicPr>
          <p:nvPr/>
        </p:nvPicPr>
        <p:blipFill rotWithShape="1">
          <a:blip r:embed="rId4">
            <a:extLst>
              <a:ext uri="{28A0092B-C50C-407E-A947-70E740481C1C}">
                <a14:useLocalDpi xmlns:a14="http://schemas.microsoft.com/office/drawing/2010/main" val="0"/>
              </a:ext>
            </a:extLst>
          </a:blip>
          <a:srcRect r="-9634"/>
          <a:stretch/>
        </p:blipFill>
        <p:spPr>
          <a:xfrm>
            <a:off x="3286644" y="1201109"/>
            <a:ext cx="2802577" cy="3323174"/>
          </a:xfrm>
          <a:prstGeom prst="rect">
            <a:avLst/>
          </a:prstGeom>
        </p:spPr>
      </p:pic>
      <p:sp>
        <p:nvSpPr>
          <p:cNvPr id="10" name="TextBox 9">
            <a:extLst>
              <a:ext uri="{FF2B5EF4-FFF2-40B4-BE49-F238E27FC236}">
                <a16:creationId xmlns:a16="http://schemas.microsoft.com/office/drawing/2014/main" id="{49C539C0-8CAE-446B-BFA1-9ED493D8716F}"/>
              </a:ext>
            </a:extLst>
          </p:cNvPr>
          <p:cNvSpPr txBox="1"/>
          <p:nvPr/>
        </p:nvSpPr>
        <p:spPr bwMode="auto">
          <a:xfrm>
            <a:off x="4241334" y="4871799"/>
            <a:ext cx="89319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90 ml</a:t>
            </a:r>
          </a:p>
        </p:txBody>
      </p:sp>
      <p:sp>
        <p:nvSpPr>
          <p:cNvPr id="11" name="TextBox 10">
            <a:extLst>
              <a:ext uri="{FF2B5EF4-FFF2-40B4-BE49-F238E27FC236}">
                <a16:creationId xmlns:a16="http://schemas.microsoft.com/office/drawing/2014/main" id="{A90ACB70-66E8-4B91-A1BD-8191BD803E5E}"/>
              </a:ext>
            </a:extLst>
          </p:cNvPr>
          <p:cNvSpPr txBox="1"/>
          <p:nvPr/>
        </p:nvSpPr>
        <p:spPr bwMode="auto">
          <a:xfrm>
            <a:off x="3128339" y="5647364"/>
            <a:ext cx="36740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p>
        </p:txBody>
      </p:sp>
      <p:sp>
        <p:nvSpPr>
          <p:cNvPr id="12" name="TextBox 11">
            <a:extLst>
              <a:ext uri="{FF2B5EF4-FFF2-40B4-BE49-F238E27FC236}">
                <a16:creationId xmlns:a16="http://schemas.microsoft.com/office/drawing/2014/main" id="{DB238DC2-599B-485E-BEA9-5E91E5BE2431}"/>
              </a:ext>
            </a:extLst>
          </p:cNvPr>
          <p:cNvSpPr txBox="1"/>
          <p:nvPr/>
        </p:nvSpPr>
        <p:spPr bwMode="auto">
          <a:xfrm>
            <a:off x="4495754" y="5659703"/>
            <a:ext cx="1298753"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130 ml</a:t>
            </a:r>
          </a:p>
        </p:txBody>
      </p:sp>
      <p:sp>
        <p:nvSpPr>
          <p:cNvPr id="14" name="TextBox 13">
            <a:extLst>
              <a:ext uri="{FF2B5EF4-FFF2-40B4-BE49-F238E27FC236}">
                <a16:creationId xmlns:a16="http://schemas.microsoft.com/office/drawing/2014/main" id="{117D1E84-D699-4E6E-BA0E-C40274B3F919}"/>
              </a:ext>
            </a:extLst>
          </p:cNvPr>
          <p:cNvSpPr txBox="1"/>
          <p:nvPr/>
        </p:nvSpPr>
        <p:spPr bwMode="auto">
          <a:xfrm>
            <a:off x="2050519" y="1293702"/>
            <a:ext cx="1050288"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 ml</a:t>
            </a:r>
          </a:p>
        </p:txBody>
      </p:sp>
      <p:sp>
        <p:nvSpPr>
          <p:cNvPr id="15" name="TextBox 14">
            <a:extLst>
              <a:ext uri="{FF2B5EF4-FFF2-40B4-BE49-F238E27FC236}">
                <a16:creationId xmlns:a16="http://schemas.microsoft.com/office/drawing/2014/main" id="{61306B59-6009-4C27-96D8-9DED7345D6F7}"/>
              </a:ext>
            </a:extLst>
          </p:cNvPr>
          <p:cNvSpPr txBox="1"/>
          <p:nvPr/>
        </p:nvSpPr>
        <p:spPr bwMode="auto">
          <a:xfrm>
            <a:off x="4744219" y="1293702"/>
            <a:ext cx="1050288" cy="461665"/>
          </a:xfrm>
          <a:prstGeom prst="rect">
            <a:avLst/>
          </a:prstGeom>
          <a:solidFill>
            <a:schemeClr val="bg1"/>
          </a:solidFill>
          <a:ln>
            <a:noFill/>
          </a:ln>
          <a:extLs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100 ml</a:t>
            </a:r>
          </a:p>
        </p:txBody>
      </p:sp>
      <p:sp>
        <p:nvSpPr>
          <p:cNvPr id="7" name="Content Placeholder 2">
            <a:extLst>
              <a:ext uri="{FF2B5EF4-FFF2-40B4-BE49-F238E27FC236}">
                <a16:creationId xmlns:a16="http://schemas.microsoft.com/office/drawing/2014/main" id="{91F2AE54-A07D-40AB-B641-A8AE9816B801}"/>
              </a:ext>
            </a:extLst>
          </p:cNvPr>
          <p:cNvSpPr txBox="1">
            <a:spLocks/>
          </p:cNvSpPr>
          <p:nvPr/>
        </p:nvSpPr>
        <p:spPr>
          <a:xfrm>
            <a:off x="6177724" y="1065725"/>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read the scale to find how much liquid is in the first jug? And the second jug?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add these together, can you write the related fact that will help you solve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 jug with 90ml in. How much liquid from the jug with 40ml could we add to the second jug so that it reached 100ml? How much would now be left in the first jug? How much liquid is there altogether?</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 and other measures contexts including length and mass.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extLst>
      <p:ext uri="{BB962C8B-B14F-4D97-AF65-F5344CB8AC3E}">
        <p14:creationId xmlns:p14="http://schemas.microsoft.com/office/powerpoint/2010/main" val="26584247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par>
                                <p:cTn id="13" presetID="1" presetClass="entr" presetSubtype="0" fill="hold" grpId="0" nodeType="withEffect">
                                  <p:stCondLst>
                                    <p:cond delay="0"/>
                                  </p:stCondLst>
                                  <p:childTnLst>
                                    <p:set>
                                      <p:cBhvr>
                                        <p:cTn id="14" dur="1" fill="hold">
                                          <p:stCondLst>
                                            <p:cond delay="0"/>
                                          </p:stCondLst>
                                        </p:cTn>
                                        <p:tgtEl>
                                          <p:spTgt spid="1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0" presetClass="entr" presetSubtype="0" fill="hold" grpId="0" nodeType="clickEffect">
                                  <p:stCondLst>
                                    <p:cond delay="0"/>
                                  </p:stCondLst>
                                  <p:childTnLst>
                                    <p:set>
                                      <p:cBhvr>
                                        <p:cTn id="18" dur="1" fill="hold">
                                          <p:stCondLst>
                                            <p:cond delay="0"/>
                                          </p:stCondLst>
                                        </p:cTn>
                                        <p:tgtEl>
                                          <p:spTgt spid="10"/>
                                        </p:tgtEl>
                                        <p:attrNameLst>
                                          <p:attrName>style.visibility</p:attrName>
                                        </p:attrNameLst>
                                      </p:cBhvr>
                                      <p:to>
                                        <p:strVal val="visible"/>
                                      </p:to>
                                    </p:set>
                                    <p:animEffect transition="in" filter="fade">
                                      <p:cBhvr>
                                        <p:cTn id="19" dur="500"/>
                                        <p:tgtEl>
                                          <p:spTgt spid="10"/>
                                        </p:tgtEl>
                                      </p:cBhvr>
                                    </p:animEffect>
                                  </p:childTnLst>
                                </p:cTn>
                              </p:par>
                            </p:childTnLst>
                          </p:cTn>
                        </p:par>
                      </p:childTnLst>
                    </p:cTn>
                  </p:par>
                  <p:par>
                    <p:cTn id="20" fill="hold">
                      <p:stCondLst>
                        <p:cond delay="indefinite"/>
                      </p:stCondLst>
                      <p:childTnLst>
                        <p:par>
                          <p:cTn id="21" fill="hold">
                            <p:stCondLst>
                              <p:cond delay="0"/>
                            </p:stCondLst>
                            <p:childTnLst>
                              <p:par>
                                <p:cTn id="22" presetID="42" presetClass="path" presetSubtype="0" accel="50000" decel="50000" fill="hold" grpId="1" nodeType="clickEffect">
                                  <p:stCondLst>
                                    <p:cond delay="0"/>
                                  </p:stCondLst>
                                  <p:childTnLst>
                                    <p:animMotion origin="layout" path="M -3.54167E-6 -1.48148E-6 L 0.05925 0.11458 " pathEditMode="relative" rAng="0" ptsTypes="AA">
                                      <p:cBhvr>
                                        <p:cTn id="23" dur="2000" fill="hold"/>
                                        <p:tgtEl>
                                          <p:spTgt spid="8"/>
                                        </p:tgtEl>
                                        <p:attrNameLst>
                                          <p:attrName>ppt_x</p:attrName>
                                          <p:attrName>ppt_y</p:attrName>
                                        </p:attrNameLst>
                                      </p:cBhvr>
                                      <p:rCtr x="2956" y="5718"/>
                                    </p:animMotion>
                                  </p:childTnLst>
                                </p:cTn>
                              </p:par>
                              <p:par>
                                <p:cTn id="24" presetID="42" presetClass="path" presetSubtype="0" accel="50000" decel="50000" fill="hold" grpId="1" nodeType="withEffect">
                                  <p:stCondLst>
                                    <p:cond delay="0"/>
                                  </p:stCondLst>
                                  <p:childTnLst>
                                    <p:animMotion origin="layout" path="M 4.79167E-6 -1.48148E-6 L -0.05873 0.11528 " pathEditMode="relative" rAng="0" ptsTypes="AA">
                                      <p:cBhvr>
                                        <p:cTn id="25" dur="2000" fill="hold"/>
                                        <p:tgtEl>
                                          <p:spTgt spid="10"/>
                                        </p:tgtEl>
                                        <p:attrNameLst>
                                          <p:attrName>ppt_x</p:attrName>
                                          <p:attrName>ppt_y</p:attrName>
                                        </p:attrNameLst>
                                      </p:cBhvr>
                                      <p:rCtr x="-2943" y="5764"/>
                                    </p:animMotion>
                                  </p:childTnLst>
                                </p:cTn>
                              </p:par>
                            </p:childTnLst>
                          </p:cTn>
                        </p:par>
                        <p:par>
                          <p:cTn id="26" fill="hold">
                            <p:stCondLst>
                              <p:cond delay="2000"/>
                            </p:stCondLst>
                            <p:childTnLst>
                              <p:par>
                                <p:cTn id="27" presetID="10" presetClass="entr" presetSubtype="0" fill="hold" grpId="0" nodeType="afterEffect">
                                  <p:stCondLst>
                                    <p:cond delay="0"/>
                                  </p:stCondLst>
                                  <p:childTnLst>
                                    <p:set>
                                      <p:cBhvr>
                                        <p:cTn id="28" dur="1" fill="hold">
                                          <p:stCondLst>
                                            <p:cond delay="0"/>
                                          </p:stCondLst>
                                        </p:cTn>
                                        <p:tgtEl>
                                          <p:spTgt spid="11"/>
                                        </p:tgtEl>
                                        <p:attrNameLst>
                                          <p:attrName>style.visibility</p:attrName>
                                        </p:attrNameLst>
                                      </p:cBhvr>
                                      <p:to>
                                        <p:strVal val="visible"/>
                                      </p:to>
                                    </p:set>
                                    <p:animEffect transition="in" filter="fade">
                                      <p:cBhvr>
                                        <p:cTn id="29" dur="500"/>
                                        <p:tgtEl>
                                          <p:spTgt spid="11"/>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1" grpId="0"/>
      <p:bldP spid="12" grpId="0"/>
      <p:bldP spid="15"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lvl="0">
              <a:defRPr/>
            </a:pPr>
            <a:r>
              <a:rPr lang="en-GB" kern="1200" dirty="0">
                <a:solidFill>
                  <a:srgbClr val="FFFFFF"/>
                </a:solidFill>
              </a:rPr>
              <a:t>3NF-3 Scaling number facts by 10</a:t>
            </a:r>
            <a:endParaRPr lang="en-GB" dirty="0">
              <a:solidFill>
                <a:srgbClr val="FFFFFF"/>
              </a:solidFill>
            </a:endParaRPr>
          </a:p>
        </p:txBody>
      </p:sp>
      <p:sp>
        <p:nvSpPr>
          <p:cNvPr id="21" name="Rectangle 20">
            <a:extLst>
              <a:ext uri="{FF2B5EF4-FFF2-40B4-BE49-F238E27FC236}">
                <a16:creationId xmlns:a16="http://schemas.microsoft.com/office/drawing/2014/main" id="{9A91CB7E-3150-4B1B-90A7-62388764116F}"/>
              </a:ext>
            </a:extLst>
          </p:cNvPr>
          <p:cNvSpPr/>
          <p:nvPr/>
        </p:nvSpPr>
        <p:spPr>
          <a:xfrm>
            <a:off x="2447938" y="4460170"/>
            <a:ext cx="1457451"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20</a:t>
            </a:r>
          </a:p>
        </p:txBody>
      </p:sp>
      <p:sp>
        <p:nvSpPr>
          <p:cNvPr id="22" name="Rectangle 21">
            <a:extLst>
              <a:ext uri="{FF2B5EF4-FFF2-40B4-BE49-F238E27FC236}">
                <a16:creationId xmlns:a16="http://schemas.microsoft.com/office/drawing/2014/main" id="{8E90101D-B40E-4892-8352-9634D430FB48}"/>
              </a:ext>
            </a:extLst>
          </p:cNvPr>
          <p:cNvSpPr/>
          <p:nvPr/>
        </p:nvSpPr>
        <p:spPr>
          <a:xfrm>
            <a:off x="2115527" y="4895134"/>
            <a:ext cx="2778326"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tens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tens</a:t>
            </a:r>
          </a:p>
        </p:txBody>
      </p:sp>
      <p:sp>
        <p:nvSpPr>
          <p:cNvPr id="23" name="Rectangle 22">
            <a:extLst>
              <a:ext uri="{FF2B5EF4-FFF2-40B4-BE49-F238E27FC236}">
                <a16:creationId xmlns:a16="http://schemas.microsoft.com/office/drawing/2014/main" id="{A00AAD16-02FF-40B5-B597-0F5481CFF139}"/>
              </a:ext>
            </a:extLst>
          </p:cNvPr>
          <p:cNvSpPr/>
          <p:nvPr/>
        </p:nvSpPr>
        <p:spPr>
          <a:xfrm>
            <a:off x="2272461" y="5339384"/>
            <a:ext cx="1771639"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40 = 200</a:t>
            </a:r>
          </a:p>
        </p:txBody>
      </p:sp>
      <p:grpSp>
        <p:nvGrpSpPr>
          <p:cNvPr id="253" name="Group 252">
            <a:extLst>
              <a:ext uri="{FF2B5EF4-FFF2-40B4-BE49-F238E27FC236}">
                <a16:creationId xmlns:a16="http://schemas.microsoft.com/office/drawing/2014/main" id="{B159DECA-4BDA-436E-8423-B649F8E3C2D8}"/>
              </a:ext>
            </a:extLst>
          </p:cNvPr>
          <p:cNvGrpSpPr/>
          <p:nvPr/>
        </p:nvGrpSpPr>
        <p:grpSpPr>
          <a:xfrm>
            <a:off x="1451638" y="1706398"/>
            <a:ext cx="4030826" cy="2548956"/>
            <a:chOff x="6438728" y="1706398"/>
            <a:chExt cx="4030826" cy="2548956"/>
          </a:xfrm>
        </p:grpSpPr>
        <p:sp>
          <p:nvSpPr>
            <p:cNvPr id="16" name="Rectangle: Rounded Corners 15">
              <a:extLst>
                <a:ext uri="{FF2B5EF4-FFF2-40B4-BE49-F238E27FC236}">
                  <a16:creationId xmlns:a16="http://schemas.microsoft.com/office/drawing/2014/main" id="{CFB89223-EB4E-4A70-8802-337D9A61B0AD}"/>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30" name="Rectangle: Rounded Corners 129">
              <a:extLst>
                <a:ext uri="{FF2B5EF4-FFF2-40B4-BE49-F238E27FC236}">
                  <a16:creationId xmlns:a16="http://schemas.microsoft.com/office/drawing/2014/main" id="{10B7F077-1C2A-421B-AB6D-74AE4113104A}"/>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44" name="Rectangle: Rounded Corners 143">
              <a:extLst>
                <a:ext uri="{FF2B5EF4-FFF2-40B4-BE49-F238E27FC236}">
                  <a16:creationId xmlns:a16="http://schemas.microsoft.com/office/drawing/2014/main" id="{DDAD54A2-0B20-49C7-BF22-083EEC196013}"/>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58" name="Rectangle: Rounded Corners 157">
              <a:extLst>
                <a:ext uri="{FF2B5EF4-FFF2-40B4-BE49-F238E27FC236}">
                  <a16:creationId xmlns:a16="http://schemas.microsoft.com/office/drawing/2014/main" id="{F0D7EBD0-4C40-43AC-9748-C9D64583ACD9}"/>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72" name="Rectangle: Rounded Corners 171">
              <a:extLst>
                <a:ext uri="{FF2B5EF4-FFF2-40B4-BE49-F238E27FC236}">
                  <a16:creationId xmlns:a16="http://schemas.microsoft.com/office/drawing/2014/main" id="{B76DC001-D81D-434E-AD9B-9BCCB6512652}"/>
                </a:ext>
              </a:extLst>
            </p:cNvPr>
            <p:cNvSpPr/>
            <p:nvPr/>
          </p:nvSpPr>
          <p:spPr>
            <a:xfrm>
              <a:off x="9753274"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186" name="Group 185">
            <a:extLst>
              <a:ext uri="{FF2B5EF4-FFF2-40B4-BE49-F238E27FC236}">
                <a16:creationId xmlns:a16="http://schemas.microsoft.com/office/drawing/2014/main" id="{FCC310DD-38BE-4265-9011-42FF2E654EFD}"/>
              </a:ext>
            </a:extLst>
          </p:cNvPr>
          <p:cNvGrpSpPr/>
          <p:nvPr/>
        </p:nvGrpSpPr>
        <p:grpSpPr>
          <a:xfrm>
            <a:off x="1538147" y="1806908"/>
            <a:ext cx="3857809" cy="2358043"/>
            <a:chOff x="6525237" y="1806908"/>
            <a:chExt cx="3857809" cy="2358043"/>
          </a:xfrm>
        </p:grpSpPr>
        <p:grpSp>
          <p:nvGrpSpPr>
            <p:cNvPr id="129" name="Group 128">
              <a:extLst>
                <a:ext uri="{FF2B5EF4-FFF2-40B4-BE49-F238E27FC236}">
                  <a16:creationId xmlns:a16="http://schemas.microsoft.com/office/drawing/2014/main" id="{711B3A00-B456-45AE-8F14-E9E49FBBC6C1}"/>
                </a:ext>
              </a:extLst>
            </p:cNvPr>
            <p:cNvGrpSpPr/>
            <p:nvPr/>
          </p:nvGrpSpPr>
          <p:grpSpPr>
            <a:xfrm>
              <a:off x="6525237" y="1806908"/>
              <a:ext cx="543263" cy="2358043"/>
              <a:chOff x="6525237" y="1806908"/>
              <a:chExt cx="543263" cy="2358043"/>
            </a:xfrm>
          </p:grpSpPr>
          <p:grpSp>
            <p:nvGrpSpPr>
              <p:cNvPr id="73" name="Group 72">
                <a:extLst>
                  <a:ext uri="{FF2B5EF4-FFF2-40B4-BE49-F238E27FC236}">
                    <a16:creationId xmlns:a16="http://schemas.microsoft.com/office/drawing/2014/main" id="{A28CB107-8719-405E-AA9C-18C5DDEDEC82}"/>
                  </a:ext>
                </a:extLst>
              </p:cNvPr>
              <p:cNvGrpSpPr/>
              <p:nvPr/>
            </p:nvGrpSpPr>
            <p:grpSpPr>
              <a:xfrm>
                <a:off x="6525237" y="1806908"/>
                <a:ext cx="543263" cy="543263"/>
                <a:chOff x="961427" y="2384629"/>
                <a:chExt cx="543263" cy="543263"/>
              </a:xfrm>
            </p:grpSpPr>
            <p:sp>
              <p:nvSpPr>
                <p:cNvPr id="74" name="Oval 73">
                  <a:extLst>
                    <a:ext uri="{FF2B5EF4-FFF2-40B4-BE49-F238E27FC236}">
                      <a16:creationId xmlns:a16="http://schemas.microsoft.com/office/drawing/2014/main" id="{9712263D-A426-40FB-BC14-51EA50553C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5" name="Rectangle 74">
                  <a:extLst>
                    <a:ext uri="{FF2B5EF4-FFF2-40B4-BE49-F238E27FC236}">
                      <a16:creationId xmlns:a16="http://schemas.microsoft.com/office/drawing/2014/main" id="{BBD42056-EBB2-4A9F-AB19-D7A19126E7F0}"/>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6" name="Group 75">
                <a:extLst>
                  <a:ext uri="{FF2B5EF4-FFF2-40B4-BE49-F238E27FC236}">
                    <a16:creationId xmlns:a16="http://schemas.microsoft.com/office/drawing/2014/main" id="{E526DC09-ABBE-428D-808E-E95483B8B4B5}"/>
                  </a:ext>
                </a:extLst>
              </p:cNvPr>
              <p:cNvGrpSpPr/>
              <p:nvPr/>
            </p:nvGrpSpPr>
            <p:grpSpPr>
              <a:xfrm>
                <a:off x="6525237" y="2411835"/>
                <a:ext cx="543263" cy="543263"/>
                <a:chOff x="961427" y="2384629"/>
                <a:chExt cx="543263" cy="543263"/>
              </a:xfrm>
            </p:grpSpPr>
            <p:sp>
              <p:nvSpPr>
                <p:cNvPr id="77" name="Oval 76">
                  <a:extLst>
                    <a:ext uri="{FF2B5EF4-FFF2-40B4-BE49-F238E27FC236}">
                      <a16:creationId xmlns:a16="http://schemas.microsoft.com/office/drawing/2014/main" id="{C3E8E627-5BDE-4E95-BCBA-3999129D2FD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8" name="Rectangle 77">
                  <a:extLst>
                    <a:ext uri="{FF2B5EF4-FFF2-40B4-BE49-F238E27FC236}">
                      <a16:creationId xmlns:a16="http://schemas.microsoft.com/office/drawing/2014/main" id="{2A77C36E-324A-42BD-8A20-A7454AA72AE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79" name="Group 78">
                <a:extLst>
                  <a:ext uri="{FF2B5EF4-FFF2-40B4-BE49-F238E27FC236}">
                    <a16:creationId xmlns:a16="http://schemas.microsoft.com/office/drawing/2014/main" id="{CDABED99-86F3-40FA-B79D-2691560EC637}"/>
                  </a:ext>
                </a:extLst>
              </p:cNvPr>
              <p:cNvGrpSpPr/>
              <p:nvPr/>
            </p:nvGrpSpPr>
            <p:grpSpPr>
              <a:xfrm>
                <a:off x="6525237" y="3016762"/>
                <a:ext cx="543263" cy="543263"/>
                <a:chOff x="961427" y="2384629"/>
                <a:chExt cx="543263" cy="543263"/>
              </a:xfrm>
            </p:grpSpPr>
            <p:sp>
              <p:nvSpPr>
                <p:cNvPr id="80" name="Oval 79">
                  <a:extLst>
                    <a:ext uri="{FF2B5EF4-FFF2-40B4-BE49-F238E27FC236}">
                      <a16:creationId xmlns:a16="http://schemas.microsoft.com/office/drawing/2014/main" id="{ED929182-ECCC-476E-87BD-0FEDB7EC28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1" name="Rectangle 80">
                  <a:extLst>
                    <a:ext uri="{FF2B5EF4-FFF2-40B4-BE49-F238E27FC236}">
                      <a16:creationId xmlns:a16="http://schemas.microsoft.com/office/drawing/2014/main" id="{74DE9AF7-0278-48D9-B3F7-156531EB05E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82" name="Group 81">
                <a:extLst>
                  <a:ext uri="{FF2B5EF4-FFF2-40B4-BE49-F238E27FC236}">
                    <a16:creationId xmlns:a16="http://schemas.microsoft.com/office/drawing/2014/main" id="{457DDBD2-BBEA-4E5E-A96F-A1460A58292D}"/>
                  </a:ext>
                </a:extLst>
              </p:cNvPr>
              <p:cNvGrpSpPr/>
              <p:nvPr/>
            </p:nvGrpSpPr>
            <p:grpSpPr>
              <a:xfrm>
                <a:off x="6525237" y="3621688"/>
                <a:ext cx="543263" cy="543263"/>
                <a:chOff x="961427" y="2384629"/>
                <a:chExt cx="543263" cy="543263"/>
              </a:xfrm>
            </p:grpSpPr>
            <p:sp>
              <p:nvSpPr>
                <p:cNvPr id="83" name="Oval 82">
                  <a:extLst>
                    <a:ext uri="{FF2B5EF4-FFF2-40B4-BE49-F238E27FC236}">
                      <a16:creationId xmlns:a16="http://schemas.microsoft.com/office/drawing/2014/main" id="{7B94D98C-3F82-4E42-BB21-DC5A6E24A02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4" name="Rectangle 83">
                  <a:extLst>
                    <a:ext uri="{FF2B5EF4-FFF2-40B4-BE49-F238E27FC236}">
                      <a16:creationId xmlns:a16="http://schemas.microsoft.com/office/drawing/2014/main" id="{D265C5A4-44A9-4C7A-B48B-CA4235F3CCA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131" name="Group 130">
              <a:extLst>
                <a:ext uri="{FF2B5EF4-FFF2-40B4-BE49-F238E27FC236}">
                  <a16:creationId xmlns:a16="http://schemas.microsoft.com/office/drawing/2014/main" id="{53D4A300-974E-4C8D-9C3F-8AAFF1B305C2}"/>
                </a:ext>
              </a:extLst>
            </p:cNvPr>
            <p:cNvGrpSpPr/>
            <p:nvPr/>
          </p:nvGrpSpPr>
          <p:grpSpPr>
            <a:xfrm>
              <a:off x="7348198" y="1806908"/>
              <a:ext cx="543263" cy="2358043"/>
              <a:chOff x="6525237" y="1806908"/>
              <a:chExt cx="543263" cy="2358043"/>
            </a:xfrm>
          </p:grpSpPr>
          <p:grpSp>
            <p:nvGrpSpPr>
              <p:cNvPr id="132" name="Group 131">
                <a:extLst>
                  <a:ext uri="{FF2B5EF4-FFF2-40B4-BE49-F238E27FC236}">
                    <a16:creationId xmlns:a16="http://schemas.microsoft.com/office/drawing/2014/main" id="{03E238F3-98F5-4777-BB60-B6043807AE18}"/>
                  </a:ext>
                </a:extLst>
              </p:cNvPr>
              <p:cNvGrpSpPr/>
              <p:nvPr/>
            </p:nvGrpSpPr>
            <p:grpSpPr>
              <a:xfrm>
                <a:off x="6525237" y="1806908"/>
                <a:ext cx="543263" cy="543263"/>
                <a:chOff x="961427" y="2384629"/>
                <a:chExt cx="543263" cy="543263"/>
              </a:xfrm>
            </p:grpSpPr>
            <p:sp>
              <p:nvSpPr>
                <p:cNvPr id="142" name="Oval 141">
                  <a:extLst>
                    <a:ext uri="{FF2B5EF4-FFF2-40B4-BE49-F238E27FC236}">
                      <a16:creationId xmlns:a16="http://schemas.microsoft.com/office/drawing/2014/main" id="{6587B10E-0231-4AEB-8666-D5538A20D0D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3" name="Rectangle 142">
                  <a:extLst>
                    <a:ext uri="{FF2B5EF4-FFF2-40B4-BE49-F238E27FC236}">
                      <a16:creationId xmlns:a16="http://schemas.microsoft.com/office/drawing/2014/main" id="{AB9594E4-D962-499A-BAED-0F5D40D42FAC}"/>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3" name="Group 132">
                <a:extLst>
                  <a:ext uri="{FF2B5EF4-FFF2-40B4-BE49-F238E27FC236}">
                    <a16:creationId xmlns:a16="http://schemas.microsoft.com/office/drawing/2014/main" id="{2C9AEEA7-548E-458D-AD6C-6193E12BC87E}"/>
                  </a:ext>
                </a:extLst>
              </p:cNvPr>
              <p:cNvGrpSpPr/>
              <p:nvPr/>
            </p:nvGrpSpPr>
            <p:grpSpPr>
              <a:xfrm>
                <a:off x="6525237" y="2411835"/>
                <a:ext cx="543263" cy="543263"/>
                <a:chOff x="961427" y="2384629"/>
                <a:chExt cx="543263" cy="543263"/>
              </a:xfrm>
            </p:grpSpPr>
            <p:sp>
              <p:nvSpPr>
                <p:cNvPr id="140" name="Oval 139">
                  <a:extLst>
                    <a:ext uri="{FF2B5EF4-FFF2-40B4-BE49-F238E27FC236}">
                      <a16:creationId xmlns:a16="http://schemas.microsoft.com/office/drawing/2014/main" id="{7E462611-A280-4242-80D5-D7847B1448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1" name="Rectangle 140">
                  <a:extLst>
                    <a:ext uri="{FF2B5EF4-FFF2-40B4-BE49-F238E27FC236}">
                      <a16:creationId xmlns:a16="http://schemas.microsoft.com/office/drawing/2014/main" id="{172059F4-0C6F-4231-9C6D-22A862541B8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4" name="Group 133">
                <a:extLst>
                  <a:ext uri="{FF2B5EF4-FFF2-40B4-BE49-F238E27FC236}">
                    <a16:creationId xmlns:a16="http://schemas.microsoft.com/office/drawing/2014/main" id="{4BA349A1-E16E-4CDA-949E-F654FE240716}"/>
                  </a:ext>
                </a:extLst>
              </p:cNvPr>
              <p:cNvGrpSpPr/>
              <p:nvPr/>
            </p:nvGrpSpPr>
            <p:grpSpPr>
              <a:xfrm>
                <a:off x="6525237" y="3016762"/>
                <a:ext cx="543263" cy="543263"/>
                <a:chOff x="961427" y="2384629"/>
                <a:chExt cx="543263" cy="543263"/>
              </a:xfrm>
            </p:grpSpPr>
            <p:sp>
              <p:nvSpPr>
                <p:cNvPr id="138" name="Oval 137">
                  <a:extLst>
                    <a:ext uri="{FF2B5EF4-FFF2-40B4-BE49-F238E27FC236}">
                      <a16:creationId xmlns:a16="http://schemas.microsoft.com/office/drawing/2014/main" id="{CBF9C73B-CFBF-4C03-91CC-F98B9FA4916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9" name="Rectangle 138">
                  <a:extLst>
                    <a:ext uri="{FF2B5EF4-FFF2-40B4-BE49-F238E27FC236}">
                      <a16:creationId xmlns:a16="http://schemas.microsoft.com/office/drawing/2014/main" id="{45EFC730-87C0-4E93-8C02-FCBF72DD6CAF}"/>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35" name="Group 134">
                <a:extLst>
                  <a:ext uri="{FF2B5EF4-FFF2-40B4-BE49-F238E27FC236}">
                    <a16:creationId xmlns:a16="http://schemas.microsoft.com/office/drawing/2014/main" id="{68822D12-2E47-4631-8EF1-7255C2AF6674}"/>
                  </a:ext>
                </a:extLst>
              </p:cNvPr>
              <p:cNvGrpSpPr/>
              <p:nvPr/>
            </p:nvGrpSpPr>
            <p:grpSpPr>
              <a:xfrm>
                <a:off x="6525237" y="3621688"/>
                <a:ext cx="543263" cy="543263"/>
                <a:chOff x="961427" y="2384629"/>
                <a:chExt cx="543263" cy="543263"/>
              </a:xfrm>
            </p:grpSpPr>
            <p:sp>
              <p:nvSpPr>
                <p:cNvPr id="136" name="Oval 135">
                  <a:extLst>
                    <a:ext uri="{FF2B5EF4-FFF2-40B4-BE49-F238E27FC236}">
                      <a16:creationId xmlns:a16="http://schemas.microsoft.com/office/drawing/2014/main" id="{E4EABD30-6D54-4B84-A7DE-BB87C3ADD73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37" name="Rectangle 136">
                  <a:extLst>
                    <a:ext uri="{FF2B5EF4-FFF2-40B4-BE49-F238E27FC236}">
                      <a16:creationId xmlns:a16="http://schemas.microsoft.com/office/drawing/2014/main" id="{2D9F6966-40CB-42B4-A319-D845B54FDDB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145" name="Group 144">
              <a:extLst>
                <a:ext uri="{FF2B5EF4-FFF2-40B4-BE49-F238E27FC236}">
                  <a16:creationId xmlns:a16="http://schemas.microsoft.com/office/drawing/2014/main" id="{5930832F-E413-4666-9906-AE8C12746EC5}"/>
                </a:ext>
              </a:extLst>
            </p:cNvPr>
            <p:cNvGrpSpPr/>
            <p:nvPr/>
          </p:nvGrpSpPr>
          <p:grpSpPr>
            <a:xfrm>
              <a:off x="8171159" y="1806908"/>
              <a:ext cx="543263" cy="2358043"/>
              <a:chOff x="6525237" y="1806908"/>
              <a:chExt cx="543263" cy="2358043"/>
            </a:xfrm>
          </p:grpSpPr>
          <p:grpSp>
            <p:nvGrpSpPr>
              <p:cNvPr id="146" name="Group 145">
                <a:extLst>
                  <a:ext uri="{FF2B5EF4-FFF2-40B4-BE49-F238E27FC236}">
                    <a16:creationId xmlns:a16="http://schemas.microsoft.com/office/drawing/2014/main" id="{4B4C8B33-8683-4C09-8D3A-1E3692F50181}"/>
                  </a:ext>
                </a:extLst>
              </p:cNvPr>
              <p:cNvGrpSpPr/>
              <p:nvPr/>
            </p:nvGrpSpPr>
            <p:grpSpPr>
              <a:xfrm>
                <a:off x="6525237" y="1806908"/>
                <a:ext cx="543263" cy="543263"/>
                <a:chOff x="961427" y="2384629"/>
                <a:chExt cx="543263" cy="543263"/>
              </a:xfrm>
            </p:grpSpPr>
            <p:sp>
              <p:nvSpPr>
                <p:cNvPr id="156" name="Oval 155">
                  <a:extLst>
                    <a:ext uri="{FF2B5EF4-FFF2-40B4-BE49-F238E27FC236}">
                      <a16:creationId xmlns:a16="http://schemas.microsoft.com/office/drawing/2014/main" id="{AD7BE17D-0EDA-4C89-B9F2-298875E53C5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7" name="Rectangle 156">
                  <a:extLst>
                    <a:ext uri="{FF2B5EF4-FFF2-40B4-BE49-F238E27FC236}">
                      <a16:creationId xmlns:a16="http://schemas.microsoft.com/office/drawing/2014/main" id="{0F18E322-6DE4-4C31-A62A-D70FC77C7F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7" name="Group 146">
                <a:extLst>
                  <a:ext uri="{FF2B5EF4-FFF2-40B4-BE49-F238E27FC236}">
                    <a16:creationId xmlns:a16="http://schemas.microsoft.com/office/drawing/2014/main" id="{6124FD2E-4F5D-4C5C-A8CD-A02B90C1812E}"/>
                  </a:ext>
                </a:extLst>
              </p:cNvPr>
              <p:cNvGrpSpPr/>
              <p:nvPr/>
            </p:nvGrpSpPr>
            <p:grpSpPr>
              <a:xfrm>
                <a:off x="6525237" y="2411835"/>
                <a:ext cx="543263" cy="543263"/>
                <a:chOff x="961427" y="2384629"/>
                <a:chExt cx="543263" cy="543263"/>
              </a:xfrm>
            </p:grpSpPr>
            <p:sp>
              <p:nvSpPr>
                <p:cNvPr id="154" name="Oval 153">
                  <a:extLst>
                    <a:ext uri="{FF2B5EF4-FFF2-40B4-BE49-F238E27FC236}">
                      <a16:creationId xmlns:a16="http://schemas.microsoft.com/office/drawing/2014/main" id="{C8FC0838-D264-4E70-8614-792347414DB1}"/>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5" name="Rectangle 154">
                  <a:extLst>
                    <a:ext uri="{FF2B5EF4-FFF2-40B4-BE49-F238E27FC236}">
                      <a16:creationId xmlns:a16="http://schemas.microsoft.com/office/drawing/2014/main" id="{A6D07124-8862-46F5-BA3F-9DA55395CF5D}"/>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8" name="Group 147">
                <a:extLst>
                  <a:ext uri="{FF2B5EF4-FFF2-40B4-BE49-F238E27FC236}">
                    <a16:creationId xmlns:a16="http://schemas.microsoft.com/office/drawing/2014/main" id="{0BEADE31-5647-4BE1-B723-B8AED4AC57B6}"/>
                  </a:ext>
                </a:extLst>
              </p:cNvPr>
              <p:cNvGrpSpPr/>
              <p:nvPr/>
            </p:nvGrpSpPr>
            <p:grpSpPr>
              <a:xfrm>
                <a:off x="6525237" y="3016762"/>
                <a:ext cx="543263" cy="543263"/>
                <a:chOff x="961427" y="2384629"/>
                <a:chExt cx="543263" cy="543263"/>
              </a:xfrm>
            </p:grpSpPr>
            <p:sp>
              <p:nvSpPr>
                <p:cNvPr id="152" name="Oval 151">
                  <a:extLst>
                    <a:ext uri="{FF2B5EF4-FFF2-40B4-BE49-F238E27FC236}">
                      <a16:creationId xmlns:a16="http://schemas.microsoft.com/office/drawing/2014/main" id="{DA8C7A1F-EE96-44DE-84EE-0B24E806A35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3" name="Rectangle 152">
                  <a:extLst>
                    <a:ext uri="{FF2B5EF4-FFF2-40B4-BE49-F238E27FC236}">
                      <a16:creationId xmlns:a16="http://schemas.microsoft.com/office/drawing/2014/main" id="{89497425-4D8E-4EAE-A572-7EDF0BBEB541}"/>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49" name="Group 148">
                <a:extLst>
                  <a:ext uri="{FF2B5EF4-FFF2-40B4-BE49-F238E27FC236}">
                    <a16:creationId xmlns:a16="http://schemas.microsoft.com/office/drawing/2014/main" id="{5CFD5FE8-B68F-4345-9D66-19A22E5ADD4C}"/>
                  </a:ext>
                </a:extLst>
              </p:cNvPr>
              <p:cNvGrpSpPr/>
              <p:nvPr/>
            </p:nvGrpSpPr>
            <p:grpSpPr>
              <a:xfrm>
                <a:off x="6525237" y="3621688"/>
                <a:ext cx="543263" cy="543263"/>
                <a:chOff x="961427" y="2384629"/>
                <a:chExt cx="543263" cy="543263"/>
              </a:xfrm>
            </p:grpSpPr>
            <p:sp>
              <p:nvSpPr>
                <p:cNvPr id="150" name="Oval 149">
                  <a:extLst>
                    <a:ext uri="{FF2B5EF4-FFF2-40B4-BE49-F238E27FC236}">
                      <a16:creationId xmlns:a16="http://schemas.microsoft.com/office/drawing/2014/main" id="{5B12F226-1668-44E0-BDE9-93A5ED10A56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1" name="Rectangle 150">
                  <a:extLst>
                    <a:ext uri="{FF2B5EF4-FFF2-40B4-BE49-F238E27FC236}">
                      <a16:creationId xmlns:a16="http://schemas.microsoft.com/office/drawing/2014/main" id="{75239BA0-A7FE-4415-A3EC-F1C4BD6C042E}"/>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159" name="Group 158">
              <a:extLst>
                <a:ext uri="{FF2B5EF4-FFF2-40B4-BE49-F238E27FC236}">
                  <a16:creationId xmlns:a16="http://schemas.microsoft.com/office/drawing/2014/main" id="{68E27C22-4E79-4E8A-9B71-60CE4AA1804C}"/>
                </a:ext>
              </a:extLst>
            </p:cNvPr>
            <p:cNvGrpSpPr/>
            <p:nvPr/>
          </p:nvGrpSpPr>
          <p:grpSpPr>
            <a:xfrm>
              <a:off x="8994120" y="1806908"/>
              <a:ext cx="543263" cy="2358043"/>
              <a:chOff x="6525237" y="1806908"/>
              <a:chExt cx="543263" cy="2358043"/>
            </a:xfrm>
          </p:grpSpPr>
          <p:grpSp>
            <p:nvGrpSpPr>
              <p:cNvPr id="160" name="Group 159">
                <a:extLst>
                  <a:ext uri="{FF2B5EF4-FFF2-40B4-BE49-F238E27FC236}">
                    <a16:creationId xmlns:a16="http://schemas.microsoft.com/office/drawing/2014/main" id="{A1D26C65-D0CE-40C7-92B8-0C267584E3A7}"/>
                  </a:ext>
                </a:extLst>
              </p:cNvPr>
              <p:cNvGrpSpPr/>
              <p:nvPr/>
            </p:nvGrpSpPr>
            <p:grpSpPr>
              <a:xfrm>
                <a:off x="6525237" y="1806908"/>
                <a:ext cx="543263" cy="543263"/>
                <a:chOff x="961427" y="2384629"/>
                <a:chExt cx="543263" cy="543263"/>
              </a:xfrm>
            </p:grpSpPr>
            <p:sp>
              <p:nvSpPr>
                <p:cNvPr id="170" name="Oval 169">
                  <a:extLst>
                    <a:ext uri="{FF2B5EF4-FFF2-40B4-BE49-F238E27FC236}">
                      <a16:creationId xmlns:a16="http://schemas.microsoft.com/office/drawing/2014/main" id="{01FB9CDA-7DFD-4576-BB7D-AC99E8B5FE7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1" name="Rectangle 170">
                  <a:extLst>
                    <a:ext uri="{FF2B5EF4-FFF2-40B4-BE49-F238E27FC236}">
                      <a16:creationId xmlns:a16="http://schemas.microsoft.com/office/drawing/2014/main" id="{2C638975-FA41-4C0A-ACDE-23D423A13DC7}"/>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1" name="Group 160">
                <a:extLst>
                  <a:ext uri="{FF2B5EF4-FFF2-40B4-BE49-F238E27FC236}">
                    <a16:creationId xmlns:a16="http://schemas.microsoft.com/office/drawing/2014/main" id="{0E2DF95B-EAFB-4D30-A76C-29AA8456F231}"/>
                  </a:ext>
                </a:extLst>
              </p:cNvPr>
              <p:cNvGrpSpPr/>
              <p:nvPr/>
            </p:nvGrpSpPr>
            <p:grpSpPr>
              <a:xfrm>
                <a:off x="6525237" y="2411835"/>
                <a:ext cx="543263" cy="543263"/>
                <a:chOff x="961427" y="2384629"/>
                <a:chExt cx="543263" cy="543263"/>
              </a:xfrm>
            </p:grpSpPr>
            <p:sp>
              <p:nvSpPr>
                <p:cNvPr id="168" name="Oval 167">
                  <a:extLst>
                    <a:ext uri="{FF2B5EF4-FFF2-40B4-BE49-F238E27FC236}">
                      <a16:creationId xmlns:a16="http://schemas.microsoft.com/office/drawing/2014/main" id="{F7B8DABD-0D07-438A-8294-1DFE7299F75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9" name="Rectangle 168">
                  <a:extLst>
                    <a:ext uri="{FF2B5EF4-FFF2-40B4-BE49-F238E27FC236}">
                      <a16:creationId xmlns:a16="http://schemas.microsoft.com/office/drawing/2014/main" id="{5C552A6A-EBE4-4FDA-B7D1-10CF3226E03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2" name="Group 161">
                <a:extLst>
                  <a:ext uri="{FF2B5EF4-FFF2-40B4-BE49-F238E27FC236}">
                    <a16:creationId xmlns:a16="http://schemas.microsoft.com/office/drawing/2014/main" id="{7AF1EECF-9D38-4AC3-8255-EF07BD3202BD}"/>
                  </a:ext>
                </a:extLst>
              </p:cNvPr>
              <p:cNvGrpSpPr/>
              <p:nvPr/>
            </p:nvGrpSpPr>
            <p:grpSpPr>
              <a:xfrm>
                <a:off x="6525237" y="3016762"/>
                <a:ext cx="543263" cy="543263"/>
                <a:chOff x="961427" y="2384629"/>
                <a:chExt cx="543263" cy="543263"/>
              </a:xfrm>
            </p:grpSpPr>
            <p:sp>
              <p:nvSpPr>
                <p:cNvPr id="166" name="Oval 165">
                  <a:extLst>
                    <a:ext uri="{FF2B5EF4-FFF2-40B4-BE49-F238E27FC236}">
                      <a16:creationId xmlns:a16="http://schemas.microsoft.com/office/drawing/2014/main" id="{39BCC817-2034-4584-94F6-11BE4E38B3C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7" name="Rectangle 166">
                  <a:extLst>
                    <a:ext uri="{FF2B5EF4-FFF2-40B4-BE49-F238E27FC236}">
                      <a16:creationId xmlns:a16="http://schemas.microsoft.com/office/drawing/2014/main" id="{99A13948-387E-4D76-BF70-65EC06A0C5D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63" name="Group 162">
                <a:extLst>
                  <a:ext uri="{FF2B5EF4-FFF2-40B4-BE49-F238E27FC236}">
                    <a16:creationId xmlns:a16="http://schemas.microsoft.com/office/drawing/2014/main" id="{89319D50-7B2E-42F4-91EF-2FBF5565A409}"/>
                  </a:ext>
                </a:extLst>
              </p:cNvPr>
              <p:cNvGrpSpPr/>
              <p:nvPr/>
            </p:nvGrpSpPr>
            <p:grpSpPr>
              <a:xfrm>
                <a:off x="6525237" y="3621688"/>
                <a:ext cx="543263" cy="543263"/>
                <a:chOff x="961427" y="2384629"/>
                <a:chExt cx="543263" cy="543263"/>
              </a:xfrm>
            </p:grpSpPr>
            <p:sp>
              <p:nvSpPr>
                <p:cNvPr id="164" name="Oval 163">
                  <a:extLst>
                    <a:ext uri="{FF2B5EF4-FFF2-40B4-BE49-F238E27FC236}">
                      <a16:creationId xmlns:a16="http://schemas.microsoft.com/office/drawing/2014/main" id="{AAE861CA-7871-4F66-AD57-402480AB22D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5" name="Rectangle 164">
                  <a:extLst>
                    <a:ext uri="{FF2B5EF4-FFF2-40B4-BE49-F238E27FC236}">
                      <a16:creationId xmlns:a16="http://schemas.microsoft.com/office/drawing/2014/main" id="{46D3A231-DBFB-4941-B2AA-35A5B1CA90A3}"/>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nvGrpSpPr>
            <p:cNvPr id="173" name="Group 172">
              <a:extLst>
                <a:ext uri="{FF2B5EF4-FFF2-40B4-BE49-F238E27FC236}">
                  <a16:creationId xmlns:a16="http://schemas.microsoft.com/office/drawing/2014/main" id="{40ABD571-3215-4C61-AFCE-E34979462CDC}"/>
                </a:ext>
              </a:extLst>
            </p:cNvPr>
            <p:cNvGrpSpPr/>
            <p:nvPr/>
          </p:nvGrpSpPr>
          <p:grpSpPr>
            <a:xfrm>
              <a:off x="9839783" y="1806908"/>
              <a:ext cx="543263" cy="2358043"/>
              <a:chOff x="6525237" y="1806908"/>
              <a:chExt cx="543263" cy="2358043"/>
            </a:xfrm>
          </p:grpSpPr>
          <p:grpSp>
            <p:nvGrpSpPr>
              <p:cNvPr id="174" name="Group 173">
                <a:extLst>
                  <a:ext uri="{FF2B5EF4-FFF2-40B4-BE49-F238E27FC236}">
                    <a16:creationId xmlns:a16="http://schemas.microsoft.com/office/drawing/2014/main" id="{4685EC28-6804-43B3-A9C7-27DC9E271E3D}"/>
                  </a:ext>
                </a:extLst>
              </p:cNvPr>
              <p:cNvGrpSpPr/>
              <p:nvPr/>
            </p:nvGrpSpPr>
            <p:grpSpPr>
              <a:xfrm>
                <a:off x="6525237" y="1806908"/>
                <a:ext cx="543263" cy="543263"/>
                <a:chOff x="961427" y="2384629"/>
                <a:chExt cx="543263" cy="543263"/>
              </a:xfrm>
            </p:grpSpPr>
            <p:sp>
              <p:nvSpPr>
                <p:cNvPr id="184" name="Oval 183">
                  <a:extLst>
                    <a:ext uri="{FF2B5EF4-FFF2-40B4-BE49-F238E27FC236}">
                      <a16:creationId xmlns:a16="http://schemas.microsoft.com/office/drawing/2014/main" id="{15417386-B646-4271-A82F-34F92A4F2EB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5" name="Rectangle 184">
                  <a:extLst>
                    <a:ext uri="{FF2B5EF4-FFF2-40B4-BE49-F238E27FC236}">
                      <a16:creationId xmlns:a16="http://schemas.microsoft.com/office/drawing/2014/main" id="{79ED2CDF-9F36-4D86-9B69-F97999747534}"/>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75" name="Group 174">
                <a:extLst>
                  <a:ext uri="{FF2B5EF4-FFF2-40B4-BE49-F238E27FC236}">
                    <a16:creationId xmlns:a16="http://schemas.microsoft.com/office/drawing/2014/main" id="{C0D0F165-8F2E-4A10-BD56-C80CE711EC84}"/>
                  </a:ext>
                </a:extLst>
              </p:cNvPr>
              <p:cNvGrpSpPr/>
              <p:nvPr/>
            </p:nvGrpSpPr>
            <p:grpSpPr>
              <a:xfrm>
                <a:off x="6525237" y="2411835"/>
                <a:ext cx="543263" cy="543263"/>
                <a:chOff x="961427" y="2384629"/>
                <a:chExt cx="543263" cy="543263"/>
              </a:xfrm>
            </p:grpSpPr>
            <p:sp>
              <p:nvSpPr>
                <p:cNvPr id="182" name="Oval 181">
                  <a:extLst>
                    <a:ext uri="{FF2B5EF4-FFF2-40B4-BE49-F238E27FC236}">
                      <a16:creationId xmlns:a16="http://schemas.microsoft.com/office/drawing/2014/main" id="{42C7F105-57D8-42AC-B918-5ACD39CB9D9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3" name="Rectangle 182">
                  <a:extLst>
                    <a:ext uri="{FF2B5EF4-FFF2-40B4-BE49-F238E27FC236}">
                      <a16:creationId xmlns:a16="http://schemas.microsoft.com/office/drawing/2014/main" id="{04B676AA-75B0-44F0-B620-E294BB2432E8}"/>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76" name="Group 175">
                <a:extLst>
                  <a:ext uri="{FF2B5EF4-FFF2-40B4-BE49-F238E27FC236}">
                    <a16:creationId xmlns:a16="http://schemas.microsoft.com/office/drawing/2014/main" id="{ED889102-858F-42ED-8457-57DE782C0A26}"/>
                  </a:ext>
                </a:extLst>
              </p:cNvPr>
              <p:cNvGrpSpPr/>
              <p:nvPr/>
            </p:nvGrpSpPr>
            <p:grpSpPr>
              <a:xfrm>
                <a:off x="6525237" y="3016762"/>
                <a:ext cx="543263" cy="543263"/>
                <a:chOff x="961427" y="2384629"/>
                <a:chExt cx="543263" cy="543263"/>
              </a:xfrm>
            </p:grpSpPr>
            <p:sp>
              <p:nvSpPr>
                <p:cNvPr id="180" name="Oval 179">
                  <a:extLst>
                    <a:ext uri="{FF2B5EF4-FFF2-40B4-BE49-F238E27FC236}">
                      <a16:creationId xmlns:a16="http://schemas.microsoft.com/office/drawing/2014/main" id="{D645467A-63AA-4750-B53C-EEE812FA03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1" name="Rectangle 180">
                  <a:extLst>
                    <a:ext uri="{FF2B5EF4-FFF2-40B4-BE49-F238E27FC236}">
                      <a16:creationId xmlns:a16="http://schemas.microsoft.com/office/drawing/2014/main" id="{A9FE3862-873D-485E-BFAC-DDE27D85EB56}"/>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nvGrpSpPr>
              <p:cNvPr id="177" name="Group 176">
                <a:extLst>
                  <a:ext uri="{FF2B5EF4-FFF2-40B4-BE49-F238E27FC236}">
                    <a16:creationId xmlns:a16="http://schemas.microsoft.com/office/drawing/2014/main" id="{D024A8B7-3BB0-45E7-A190-434E5DC30289}"/>
                  </a:ext>
                </a:extLst>
              </p:cNvPr>
              <p:cNvGrpSpPr/>
              <p:nvPr/>
            </p:nvGrpSpPr>
            <p:grpSpPr>
              <a:xfrm>
                <a:off x="6525237" y="3621688"/>
                <a:ext cx="543263" cy="543263"/>
                <a:chOff x="961427" y="2384629"/>
                <a:chExt cx="543263" cy="543263"/>
              </a:xfrm>
            </p:grpSpPr>
            <p:sp>
              <p:nvSpPr>
                <p:cNvPr id="178" name="Oval 177">
                  <a:extLst>
                    <a:ext uri="{FF2B5EF4-FFF2-40B4-BE49-F238E27FC236}">
                      <a16:creationId xmlns:a16="http://schemas.microsoft.com/office/drawing/2014/main" id="{0633E4EA-E5D0-4A57-8D0C-05FE2D208DC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9" name="Rectangle 178">
                  <a:extLst>
                    <a:ext uri="{FF2B5EF4-FFF2-40B4-BE49-F238E27FC236}">
                      <a16:creationId xmlns:a16="http://schemas.microsoft.com/office/drawing/2014/main" id="{33A4CCDF-0AB4-4DDD-95AF-5EA649FF2945}"/>
                    </a:ext>
                  </a:extLst>
                </p:cNvPr>
                <p:cNvSpPr/>
                <p:nvPr/>
              </p:nvSpPr>
              <p:spPr>
                <a:xfrm>
                  <a:off x="1069391" y="2456205"/>
                  <a:ext cx="32733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grpSp>
        </p:grpSp>
      </p:grpSp>
      <p:grpSp>
        <p:nvGrpSpPr>
          <p:cNvPr id="187" name="Group 186">
            <a:extLst>
              <a:ext uri="{FF2B5EF4-FFF2-40B4-BE49-F238E27FC236}">
                <a16:creationId xmlns:a16="http://schemas.microsoft.com/office/drawing/2014/main" id="{15C1E0F3-1975-4C33-BE9E-137EF5077488}"/>
              </a:ext>
            </a:extLst>
          </p:cNvPr>
          <p:cNvGrpSpPr/>
          <p:nvPr/>
        </p:nvGrpSpPr>
        <p:grpSpPr>
          <a:xfrm>
            <a:off x="1542770" y="1806908"/>
            <a:ext cx="3857809" cy="2358043"/>
            <a:chOff x="6525237" y="1806908"/>
            <a:chExt cx="3857809" cy="2358043"/>
          </a:xfrm>
        </p:grpSpPr>
        <p:grpSp>
          <p:nvGrpSpPr>
            <p:cNvPr id="188" name="Group 187">
              <a:extLst>
                <a:ext uri="{FF2B5EF4-FFF2-40B4-BE49-F238E27FC236}">
                  <a16:creationId xmlns:a16="http://schemas.microsoft.com/office/drawing/2014/main" id="{BA586433-8113-4BD9-A4E7-26DA42261876}"/>
                </a:ext>
              </a:extLst>
            </p:cNvPr>
            <p:cNvGrpSpPr/>
            <p:nvPr/>
          </p:nvGrpSpPr>
          <p:grpSpPr>
            <a:xfrm>
              <a:off x="6525237" y="1806908"/>
              <a:ext cx="543263" cy="2358043"/>
              <a:chOff x="6525237" y="1806908"/>
              <a:chExt cx="543263" cy="2358043"/>
            </a:xfrm>
          </p:grpSpPr>
          <p:grpSp>
            <p:nvGrpSpPr>
              <p:cNvPr id="241" name="Group 240">
                <a:extLst>
                  <a:ext uri="{FF2B5EF4-FFF2-40B4-BE49-F238E27FC236}">
                    <a16:creationId xmlns:a16="http://schemas.microsoft.com/office/drawing/2014/main" id="{CCC45174-1BBE-497F-9DCC-95EFE42603AB}"/>
                  </a:ext>
                </a:extLst>
              </p:cNvPr>
              <p:cNvGrpSpPr/>
              <p:nvPr/>
            </p:nvGrpSpPr>
            <p:grpSpPr>
              <a:xfrm>
                <a:off x="6525237" y="1806908"/>
                <a:ext cx="543263" cy="543263"/>
                <a:chOff x="961427" y="2384629"/>
                <a:chExt cx="543263" cy="543263"/>
              </a:xfrm>
            </p:grpSpPr>
            <p:sp>
              <p:nvSpPr>
                <p:cNvPr id="251" name="Oval 250">
                  <a:extLst>
                    <a:ext uri="{FF2B5EF4-FFF2-40B4-BE49-F238E27FC236}">
                      <a16:creationId xmlns:a16="http://schemas.microsoft.com/office/drawing/2014/main" id="{C3644CE3-C6D7-4857-9091-18AE0C93D1B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2" name="Rectangle 251">
                  <a:extLst>
                    <a:ext uri="{FF2B5EF4-FFF2-40B4-BE49-F238E27FC236}">
                      <a16:creationId xmlns:a16="http://schemas.microsoft.com/office/drawing/2014/main" id="{3DEB4455-06B1-4CF0-9325-144B1CA87F2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2" name="Group 241">
                <a:extLst>
                  <a:ext uri="{FF2B5EF4-FFF2-40B4-BE49-F238E27FC236}">
                    <a16:creationId xmlns:a16="http://schemas.microsoft.com/office/drawing/2014/main" id="{5AE132A3-F79C-4815-9254-E2E86E453903}"/>
                  </a:ext>
                </a:extLst>
              </p:cNvPr>
              <p:cNvGrpSpPr/>
              <p:nvPr/>
            </p:nvGrpSpPr>
            <p:grpSpPr>
              <a:xfrm>
                <a:off x="6525237" y="2411835"/>
                <a:ext cx="543263" cy="543263"/>
                <a:chOff x="961427" y="2384629"/>
                <a:chExt cx="543263" cy="543263"/>
              </a:xfrm>
            </p:grpSpPr>
            <p:sp>
              <p:nvSpPr>
                <p:cNvPr id="249" name="Oval 248">
                  <a:extLst>
                    <a:ext uri="{FF2B5EF4-FFF2-40B4-BE49-F238E27FC236}">
                      <a16:creationId xmlns:a16="http://schemas.microsoft.com/office/drawing/2014/main" id="{52D473C3-101D-4EDC-A941-87B0D510186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50" name="Rectangle 249">
                  <a:extLst>
                    <a:ext uri="{FF2B5EF4-FFF2-40B4-BE49-F238E27FC236}">
                      <a16:creationId xmlns:a16="http://schemas.microsoft.com/office/drawing/2014/main" id="{2381FCBA-C6B7-47A7-B840-8A71FD55C75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3" name="Group 242">
                <a:extLst>
                  <a:ext uri="{FF2B5EF4-FFF2-40B4-BE49-F238E27FC236}">
                    <a16:creationId xmlns:a16="http://schemas.microsoft.com/office/drawing/2014/main" id="{F508FC31-4B9F-4B64-A338-803FACD1D936}"/>
                  </a:ext>
                </a:extLst>
              </p:cNvPr>
              <p:cNvGrpSpPr/>
              <p:nvPr/>
            </p:nvGrpSpPr>
            <p:grpSpPr>
              <a:xfrm>
                <a:off x="6525237" y="3016762"/>
                <a:ext cx="543263" cy="543263"/>
                <a:chOff x="961427" y="2384629"/>
                <a:chExt cx="543263" cy="543263"/>
              </a:xfrm>
            </p:grpSpPr>
            <p:sp>
              <p:nvSpPr>
                <p:cNvPr id="247" name="Oval 246">
                  <a:extLst>
                    <a:ext uri="{FF2B5EF4-FFF2-40B4-BE49-F238E27FC236}">
                      <a16:creationId xmlns:a16="http://schemas.microsoft.com/office/drawing/2014/main" id="{9B725849-9F6F-432A-967E-5A5E00B5EC4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8" name="Rectangle 247">
                  <a:extLst>
                    <a:ext uri="{FF2B5EF4-FFF2-40B4-BE49-F238E27FC236}">
                      <a16:creationId xmlns:a16="http://schemas.microsoft.com/office/drawing/2014/main" id="{C05B6B48-2DB4-4BB7-AEAA-0CF2C823D69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44" name="Group 243">
                <a:extLst>
                  <a:ext uri="{FF2B5EF4-FFF2-40B4-BE49-F238E27FC236}">
                    <a16:creationId xmlns:a16="http://schemas.microsoft.com/office/drawing/2014/main" id="{86BC9A83-1EC1-4645-8106-14C49A6A6CCB}"/>
                  </a:ext>
                </a:extLst>
              </p:cNvPr>
              <p:cNvGrpSpPr/>
              <p:nvPr/>
            </p:nvGrpSpPr>
            <p:grpSpPr>
              <a:xfrm>
                <a:off x="6525237" y="3621688"/>
                <a:ext cx="543263" cy="543263"/>
                <a:chOff x="961427" y="2384629"/>
                <a:chExt cx="543263" cy="543263"/>
              </a:xfrm>
            </p:grpSpPr>
            <p:sp>
              <p:nvSpPr>
                <p:cNvPr id="245" name="Oval 244">
                  <a:extLst>
                    <a:ext uri="{FF2B5EF4-FFF2-40B4-BE49-F238E27FC236}">
                      <a16:creationId xmlns:a16="http://schemas.microsoft.com/office/drawing/2014/main" id="{ADCD4B5E-E80C-4997-8F38-206CB159FA6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6" name="Rectangle 245">
                  <a:extLst>
                    <a:ext uri="{FF2B5EF4-FFF2-40B4-BE49-F238E27FC236}">
                      <a16:creationId xmlns:a16="http://schemas.microsoft.com/office/drawing/2014/main" id="{E04D4263-0C39-4D48-B59C-04DC2CF2E8C9}"/>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89" name="Group 188">
              <a:extLst>
                <a:ext uri="{FF2B5EF4-FFF2-40B4-BE49-F238E27FC236}">
                  <a16:creationId xmlns:a16="http://schemas.microsoft.com/office/drawing/2014/main" id="{2CE85C9C-7EDA-4A89-AEBA-8757B1290A2F}"/>
                </a:ext>
              </a:extLst>
            </p:cNvPr>
            <p:cNvGrpSpPr/>
            <p:nvPr/>
          </p:nvGrpSpPr>
          <p:grpSpPr>
            <a:xfrm>
              <a:off x="7348198" y="1806908"/>
              <a:ext cx="543263" cy="2358043"/>
              <a:chOff x="6525237" y="1806908"/>
              <a:chExt cx="543263" cy="2358043"/>
            </a:xfrm>
          </p:grpSpPr>
          <p:grpSp>
            <p:nvGrpSpPr>
              <p:cNvPr id="229" name="Group 228">
                <a:extLst>
                  <a:ext uri="{FF2B5EF4-FFF2-40B4-BE49-F238E27FC236}">
                    <a16:creationId xmlns:a16="http://schemas.microsoft.com/office/drawing/2014/main" id="{E1AC8FFE-6324-42FE-A9EA-EE3D99E68026}"/>
                  </a:ext>
                </a:extLst>
              </p:cNvPr>
              <p:cNvGrpSpPr/>
              <p:nvPr/>
            </p:nvGrpSpPr>
            <p:grpSpPr>
              <a:xfrm>
                <a:off x="6525237" y="1806908"/>
                <a:ext cx="543263" cy="543263"/>
                <a:chOff x="961427" y="2384629"/>
                <a:chExt cx="543263" cy="543263"/>
              </a:xfrm>
            </p:grpSpPr>
            <p:sp>
              <p:nvSpPr>
                <p:cNvPr id="239" name="Oval 238">
                  <a:extLst>
                    <a:ext uri="{FF2B5EF4-FFF2-40B4-BE49-F238E27FC236}">
                      <a16:creationId xmlns:a16="http://schemas.microsoft.com/office/drawing/2014/main" id="{AACAFD4F-49B4-4788-B159-7A59881A5278}"/>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40" name="Rectangle 239">
                  <a:extLst>
                    <a:ext uri="{FF2B5EF4-FFF2-40B4-BE49-F238E27FC236}">
                      <a16:creationId xmlns:a16="http://schemas.microsoft.com/office/drawing/2014/main" id="{C74C48A3-553D-4D5C-BCC8-06A2D31EF6B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30" name="Group 229">
                <a:extLst>
                  <a:ext uri="{FF2B5EF4-FFF2-40B4-BE49-F238E27FC236}">
                    <a16:creationId xmlns:a16="http://schemas.microsoft.com/office/drawing/2014/main" id="{271A2D9A-82F9-49A8-B8C6-5F69F2FAC111}"/>
                  </a:ext>
                </a:extLst>
              </p:cNvPr>
              <p:cNvGrpSpPr/>
              <p:nvPr/>
            </p:nvGrpSpPr>
            <p:grpSpPr>
              <a:xfrm>
                <a:off x="6525237" y="2411835"/>
                <a:ext cx="543263" cy="543263"/>
                <a:chOff x="961427" y="2384629"/>
                <a:chExt cx="543263" cy="543263"/>
              </a:xfrm>
            </p:grpSpPr>
            <p:sp>
              <p:nvSpPr>
                <p:cNvPr id="237" name="Oval 236">
                  <a:extLst>
                    <a:ext uri="{FF2B5EF4-FFF2-40B4-BE49-F238E27FC236}">
                      <a16:creationId xmlns:a16="http://schemas.microsoft.com/office/drawing/2014/main" id="{DEC809A6-F561-4523-9776-DD33937B638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8" name="Rectangle 237">
                  <a:extLst>
                    <a:ext uri="{FF2B5EF4-FFF2-40B4-BE49-F238E27FC236}">
                      <a16:creationId xmlns:a16="http://schemas.microsoft.com/office/drawing/2014/main" id="{0261C858-A35B-4498-9D55-AD7C1D7CABF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31" name="Group 230">
                <a:extLst>
                  <a:ext uri="{FF2B5EF4-FFF2-40B4-BE49-F238E27FC236}">
                    <a16:creationId xmlns:a16="http://schemas.microsoft.com/office/drawing/2014/main" id="{627C800F-1D33-4F86-AAD9-DCEDB23C25F8}"/>
                  </a:ext>
                </a:extLst>
              </p:cNvPr>
              <p:cNvGrpSpPr/>
              <p:nvPr/>
            </p:nvGrpSpPr>
            <p:grpSpPr>
              <a:xfrm>
                <a:off x="6525237" y="3016762"/>
                <a:ext cx="543263" cy="543263"/>
                <a:chOff x="961427" y="2384629"/>
                <a:chExt cx="543263" cy="543263"/>
              </a:xfrm>
            </p:grpSpPr>
            <p:sp>
              <p:nvSpPr>
                <p:cNvPr id="235" name="Oval 234">
                  <a:extLst>
                    <a:ext uri="{FF2B5EF4-FFF2-40B4-BE49-F238E27FC236}">
                      <a16:creationId xmlns:a16="http://schemas.microsoft.com/office/drawing/2014/main" id="{46B83970-50D6-4573-BC9F-1A0BE5201FF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6" name="Rectangle 235">
                  <a:extLst>
                    <a:ext uri="{FF2B5EF4-FFF2-40B4-BE49-F238E27FC236}">
                      <a16:creationId xmlns:a16="http://schemas.microsoft.com/office/drawing/2014/main" id="{6B1A73BC-CE53-4808-B163-2123ED650C5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32" name="Group 231">
                <a:extLst>
                  <a:ext uri="{FF2B5EF4-FFF2-40B4-BE49-F238E27FC236}">
                    <a16:creationId xmlns:a16="http://schemas.microsoft.com/office/drawing/2014/main" id="{6FAE5953-F478-4060-A410-0B4696643EBF}"/>
                  </a:ext>
                </a:extLst>
              </p:cNvPr>
              <p:cNvGrpSpPr/>
              <p:nvPr/>
            </p:nvGrpSpPr>
            <p:grpSpPr>
              <a:xfrm>
                <a:off x="6525237" y="3621688"/>
                <a:ext cx="543263" cy="543263"/>
                <a:chOff x="961427" y="2384629"/>
                <a:chExt cx="543263" cy="543263"/>
              </a:xfrm>
            </p:grpSpPr>
            <p:sp>
              <p:nvSpPr>
                <p:cNvPr id="233" name="Oval 232">
                  <a:extLst>
                    <a:ext uri="{FF2B5EF4-FFF2-40B4-BE49-F238E27FC236}">
                      <a16:creationId xmlns:a16="http://schemas.microsoft.com/office/drawing/2014/main" id="{05D9C8B7-EFFE-47B4-8A1A-C64B6E78D78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34" name="Rectangle 233">
                  <a:extLst>
                    <a:ext uri="{FF2B5EF4-FFF2-40B4-BE49-F238E27FC236}">
                      <a16:creationId xmlns:a16="http://schemas.microsoft.com/office/drawing/2014/main" id="{8A4A96FF-1164-4F00-9D8F-E25CF627F2B4}"/>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90" name="Group 189">
              <a:extLst>
                <a:ext uri="{FF2B5EF4-FFF2-40B4-BE49-F238E27FC236}">
                  <a16:creationId xmlns:a16="http://schemas.microsoft.com/office/drawing/2014/main" id="{6A4939D6-3E99-4544-B583-C41BA7BEAB72}"/>
                </a:ext>
              </a:extLst>
            </p:cNvPr>
            <p:cNvGrpSpPr/>
            <p:nvPr/>
          </p:nvGrpSpPr>
          <p:grpSpPr>
            <a:xfrm>
              <a:off x="8171159" y="1806908"/>
              <a:ext cx="543263" cy="2358043"/>
              <a:chOff x="6525237" y="1806908"/>
              <a:chExt cx="543263" cy="2358043"/>
            </a:xfrm>
          </p:grpSpPr>
          <p:grpSp>
            <p:nvGrpSpPr>
              <p:cNvPr id="217" name="Group 216">
                <a:extLst>
                  <a:ext uri="{FF2B5EF4-FFF2-40B4-BE49-F238E27FC236}">
                    <a16:creationId xmlns:a16="http://schemas.microsoft.com/office/drawing/2014/main" id="{F9CF53F9-F907-4221-A889-04DAB71A33E0}"/>
                  </a:ext>
                </a:extLst>
              </p:cNvPr>
              <p:cNvGrpSpPr/>
              <p:nvPr/>
            </p:nvGrpSpPr>
            <p:grpSpPr>
              <a:xfrm>
                <a:off x="6525237" y="1806908"/>
                <a:ext cx="543263" cy="543263"/>
                <a:chOff x="961427" y="2384629"/>
                <a:chExt cx="543263" cy="543263"/>
              </a:xfrm>
            </p:grpSpPr>
            <p:sp>
              <p:nvSpPr>
                <p:cNvPr id="227" name="Oval 226">
                  <a:extLst>
                    <a:ext uri="{FF2B5EF4-FFF2-40B4-BE49-F238E27FC236}">
                      <a16:creationId xmlns:a16="http://schemas.microsoft.com/office/drawing/2014/main" id="{8769A6C1-E793-481B-B358-83FCC3984A3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8" name="Rectangle 227">
                  <a:extLst>
                    <a:ext uri="{FF2B5EF4-FFF2-40B4-BE49-F238E27FC236}">
                      <a16:creationId xmlns:a16="http://schemas.microsoft.com/office/drawing/2014/main" id="{B0CF1408-2550-4F41-90E1-41266E2B429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18" name="Group 217">
                <a:extLst>
                  <a:ext uri="{FF2B5EF4-FFF2-40B4-BE49-F238E27FC236}">
                    <a16:creationId xmlns:a16="http://schemas.microsoft.com/office/drawing/2014/main" id="{75DA729F-F979-4D43-8CB9-22692F6B1384}"/>
                  </a:ext>
                </a:extLst>
              </p:cNvPr>
              <p:cNvGrpSpPr/>
              <p:nvPr/>
            </p:nvGrpSpPr>
            <p:grpSpPr>
              <a:xfrm>
                <a:off x="6525237" y="2411835"/>
                <a:ext cx="543263" cy="543263"/>
                <a:chOff x="961427" y="2384629"/>
                <a:chExt cx="543263" cy="543263"/>
              </a:xfrm>
            </p:grpSpPr>
            <p:sp>
              <p:nvSpPr>
                <p:cNvPr id="225" name="Oval 224">
                  <a:extLst>
                    <a:ext uri="{FF2B5EF4-FFF2-40B4-BE49-F238E27FC236}">
                      <a16:creationId xmlns:a16="http://schemas.microsoft.com/office/drawing/2014/main" id="{6275434C-153F-4E7B-9C3B-D561768D3A8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6" name="Rectangle 225">
                  <a:extLst>
                    <a:ext uri="{FF2B5EF4-FFF2-40B4-BE49-F238E27FC236}">
                      <a16:creationId xmlns:a16="http://schemas.microsoft.com/office/drawing/2014/main" id="{A3707E9B-8A5F-493E-AF59-EC72DCCB50D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19" name="Group 218">
                <a:extLst>
                  <a:ext uri="{FF2B5EF4-FFF2-40B4-BE49-F238E27FC236}">
                    <a16:creationId xmlns:a16="http://schemas.microsoft.com/office/drawing/2014/main" id="{48A8E4C5-806F-4273-B8C5-54BE96698688}"/>
                  </a:ext>
                </a:extLst>
              </p:cNvPr>
              <p:cNvGrpSpPr/>
              <p:nvPr/>
            </p:nvGrpSpPr>
            <p:grpSpPr>
              <a:xfrm>
                <a:off x="6525237" y="3016762"/>
                <a:ext cx="543263" cy="543263"/>
                <a:chOff x="961427" y="2384629"/>
                <a:chExt cx="543263" cy="543263"/>
              </a:xfrm>
            </p:grpSpPr>
            <p:sp>
              <p:nvSpPr>
                <p:cNvPr id="223" name="Oval 222">
                  <a:extLst>
                    <a:ext uri="{FF2B5EF4-FFF2-40B4-BE49-F238E27FC236}">
                      <a16:creationId xmlns:a16="http://schemas.microsoft.com/office/drawing/2014/main" id="{3027239B-2331-47F8-87E1-C6021ABF040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4" name="Rectangle 223">
                  <a:extLst>
                    <a:ext uri="{FF2B5EF4-FFF2-40B4-BE49-F238E27FC236}">
                      <a16:creationId xmlns:a16="http://schemas.microsoft.com/office/drawing/2014/main" id="{6902CDE4-3DCE-43FB-85D0-BD155BF8CDF7}"/>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20" name="Group 219">
                <a:extLst>
                  <a:ext uri="{FF2B5EF4-FFF2-40B4-BE49-F238E27FC236}">
                    <a16:creationId xmlns:a16="http://schemas.microsoft.com/office/drawing/2014/main" id="{CEDBFC38-D83B-4E57-9307-F9443C79A673}"/>
                  </a:ext>
                </a:extLst>
              </p:cNvPr>
              <p:cNvGrpSpPr/>
              <p:nvPr/>
            </p:nvGrpSpPr>
            <p:grpSpPr>
              <a:xfrm>
                <a:off x="6525237" y="3621688"/>
                <a:ext cx="543263" cy="543263"/>
                <a:chOff x="961427" y="2384629"/>
                <a:chExt cx="543263" cy="543263"/>
              </a:xfrm>
            </p:grpSpPr>
            <p:sp>
              <p:nvSpPr>
                <p:cNvPr id="221" name="Oval 220">
                  <a:extLst>
                    <a:ext uri="{FF2B5EF4-FFF2-40B4-BE49-F238E27FC236}">
                      <a16:creationId xmlns:a16="http://schemas.microsoft.com/office/drawing/2014/main" id="{C7978B7E-CA47-4F23-9C1E-026E33A8E72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22" name="Rectangle 221">
                  <a:extLst>
                    <a:ext uri="{FF2B5EF4-FFF2-40B4-BE49-F238E27FC236}">
                      <a16:creationId xmlns:a16="http://schemas.microsoft.com/office/drawing/2014/main" id="{65A7D015-7F6A-441F-8BAC-7E944EEF209E}"/>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91" name="Group 190">
              <a:extLst>
                <a:ext uri="{FF2B5EF4-FFF2-40B4-BE49-F238E27FC236}">
                  <a16:creationId xmlns:a16="http://schemas.microsoft.com/office/drawing/2014/main" id="{EB38DFDD-63D8-4D07-BF4D-30CB56909F1D}"/>
                </a:ext>
              </a:extLst>
            </p:cNvPr>
            <p:cNvGrpSpPr/>
            <p:nvPr/>
          </p:nvGrpSpPr>
          <p:grpSpPr>
            <a:xfrm>
              <a:off x="8994120" y="1806908"/>
              <a:ext cx="543263" cy="2358043"/>
              <a:chOff x="6525237" y="1806908"/>
              <a:chExt cx="543263" cy="2358043"/>
            </a:xfrm>
          </p:grpSpPr>
          <p:grpSp>
            <p:nvGrpSpPr>
              <p:cNvPr id="205" name="Group 204">
                <a:extLst>
                  <a:ext uri="{FF2B5EF4-FFF2-40B4-BE49-F238E27FC236}">
                    <a16:creationId xmlns:a16="http://schemas.microsoft.com/office/drawing/2014/main" id="{5EEFEDB0-C5ED-4470-BCFE-D4DCDF83D2F4}"/>
                  </a:ext>
                </a:extLst>
              </p:cNvPr>
              <p:cNvGrpSpPr/>
              <p:nvPr/>
            </p:nvGrpSpPr>
            <p:grpSpPr>
              <a:xfrm>
                <a:off x="6525237" y="1806908"/>
                <a:ext cx="543263" cy="543263"/>
                <a:chOff x="961427" y="2384629"/>
                <a:chExt cx="543263" cy="543263"/>
              </a:xfrm>
            </p:grpSpPr>
            <p:sp>
              <p:nvSpPr>
                <p:cNvPr id="215" name="Oval 214">
                  <a:extLst>
                    <a:ext uri="{FF2B5EF4-FFF2-40B4-BE49-F238E27FC236}">
                      <a16:creationId xmlns:a16="http://schemas.microsoft.com/office/drawing/2014/main" id="{BFB253A6-B0DC-42FC-AB81-D69CB43087B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6" name="Rectangle 215">
                  <a:extLst>
                    <a:ext uri="{FF2B5EF4-FFF2-40B4-BE49-F238E27FC236}">
                      <a16:creationId xmlns:a16="http://schemas.microsoft.com/office/drawing/2014/main" id="{DAF84F8D-903B-4003-B191-A1A3FC1DC54D}"/>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06" name="Group 205">
                <a:extLst>
                  <a:ext uri="{FF2B5EF4-FFF2-40B4-BE49-F238E27FC236}">
                    <a16:creationId xmlns:a16="http://schemas.microsoft.com/office/drawing/2014/main" id="{5AF4B408-B08B-4D8A-9427-BA05E53734F1}"/>
                  </a:ext>
                </a:extLst>
              </p:cNvPr>
              <p:cNvGrpSpPr/>
              <p:nvPr/>
            </p:nvGrpSpPr>
            <p:grpSpPr>
              <a:xfrm>
                <a:off x="6525237" y="2411835"/>
                <a:ext cx="543263" cy="543263"/>
                <a:chOff x="961427" y="2384629"/>
                <a:chExt cx="543263" cy="543263"/>
              </a:xfrm>
            </p:grpSpPr>
            <p:sp>
              <p:nvSpPr>
                <p:cNvPr id="213" name="Oval 212">
                  <a:extLst>
                    <a:ext uri="{FF2B5EF4-FFF2-40B4-BE49-F238E27FC236}">
                      <a16:creationId xmlns:a16="http://schemas.microsoft.com/office/drawing/2014/main" id="{9B07E85F-10E7-4A7B-A9D0-17A92B333D8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4" name="Rectangle 213">
                  <a:extLst>
                    <a:ext uri="{FF2B5EF4-FFF2-40B4-BE49-F238E27FC236}">
                      <a16:creationId xmlns:a16="http://schemas.microsoft.com/office/drawing/2014/main" id="{80B22210-3527-4F48-BBC1-0DBAA838241E}"/>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07" name="Group 206">
                <a:extLst>
                  <a:ext uri="{FF2B5EF4-FFF2-40B4-BE49-F238E27FC236}">
                    <a16:creationId xmlns:a16="http://schemas.microsoft.com/office/drawing/2014/main" id="{E5A1790C-C824-4A39-A2F3-F233628AF3C6}"/>
                  </a:ext>
                </a:extLst>
              </p:cNvPr>
              <p:cNvGrpSpPr/>
              <p:nvPr/>
            </p:nvGrpSpPr>
            <p:grpSpPr>
              <a:xfrm>
                <a:off x="6525237" y="3016762"/>
                <a:ext cx="543263" cy="543263"/>
                <a:chOff x="961427" y="2384629"/>
                <a:chExt cx="543263" cy="543263"/>
              </a:xfrm>
            </p:grpSpPr>
            <p:sp>
              <p:nvSpPr>
                <p:cNvPr id="211" name="Oval 210">
                  <a:extLst>
                    <a:ext uri="{FF2B5EF4-FFF2-40B4-BE49-F238E27FC236}">
                      <a16:creationId xmlns:a16="http://schemas.microsoft.com/office/drawing/2014/main" id="{096D10FE-34B5-48B7-A2EF-68717122BB0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2" name="Rectangle 211">
                  <a:extLst>
                    <a:ext uri="{FF2B5EF4-FFF2-40B4-BE49-F238E27FC236}">
                      <a16:creationId xmlns:a16="http://schemas.microsoft.com/office/drawing/2014/main" id="{6E06607F-9187-4186-8826-3EC82BDB43F2}"/>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208" name="Group 207">
                <a:extLst>
                  <a:ext uri="{FF2B5EF4-FFF2-40B4-BE49-F238E27FC236}">
                    <a16:creationId xmlns:a16="http://schemas.microsoft.com/office/drawing/2014/main" id="{4047A60C-5399-40A2-AFF1-4EA9F03F9DA7}"/>
                  </a:ext>
                </a:extLst>
              </p:cNvPr>
              <p:cNvGrpSpPr/>
              <p:nvPr/>
            </p:nvGrpSpPr>
            <p:grpSpPr>
              <a:xfrm>
                <a:off x="6525237" y="3621688"/>
                <a:ext cx="543263" cy="543263"/>
                <a:chOff x="961427" y="2384629"/>
                <a:chExt cx="543263" cy="543263"/>
              </a:xfrm>
            </p:grpSpPr>
            <p:sp>
              <p:nvSpPr>
                <p:cNvPr id="209" name="Oval 208">
                  <a:extLst>
                    <a:ext uri="{FF2B5EF4-FFF2-40B4-BE49-F238E27FC236}">
                      <a16:creationId xmlns:a16="http://schemas.microsoft.com/office/drawing/2014/main" id="{08A47F46-49A9-43E7-B4EC-E43D69D248C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10" name="Rectangle 209">
                  <a:extLst>
                    <a:ext uri="{FF2B5EF4-FFF2-40B4-BE49-F238E27FC236}">
                      <a16:creationId xmlns:a16="http://schemas.microsoft.com/office/drawing/2014/main" id="{78274DBF-37E9-4F0C-9D9D-E01CA2E6852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92" name="Group 191">
              <a:extLst>
                <a:ext uri="{FF2B5EF4-FFF2-40B4-BE49-F238E27FC236}">
                  <a16:creationId xmlns:a16="http://schemas.microsoft.com/office/drawing/2014/main" id="{94CCF30B-0386-4DFA-9E3B-AC20179EA281}"/>
                </a:ext>
              </a:extLst>
            </p:cNvPr>
            <p:cNvGrpSpPr/>
            <p:nvPr/>
          </p:nvGrpSpPr>
          <p:grpSpPr>
            <a:xfrm>
              <a:off x="9839783" y="1806908"/>
              <a:ext cx="543263" cy="2358043"/>
              <a:chOff x="6525237" y="1806908"/>
              <a:chExt cx="543263" cy="2358043"/>
            </a:xfrm>
          </p:grpSpPr>
          <p:grpSp>
            <p:nvGrpSpPr>
              <p:cNvPr id="193" name="Group 192">
                <a:extLst>
                  <a:ext uri="{FF2B5EF4-FFF2-40B4-BE49-F238E27FC236}">
                    <a16:creationId xmlns:a16="http://schemas.microsoft.com/office/drawing/2014/main" id="{A4BB1D15-EEAE-43D5-8674-9C0DFB374273}"/>
                  </a:ext>
                </a:extLst>
              </p:cNvPr>
              <p:cNvGrpSpPr/>
              <p:nvPr/>
            </p:nvGrpSpPr>
            <p:grpSpPr>
              <a:xfrm>
                <a:off x="6525237" y="1806908"/>
                <a:ext cx="543263" cy="543263"/>
                <a:chOff x="961427" y="2384629"/>
                <a:chExt cx="543263" cy="543263"/>
              </a:xfrm>
            </p:grpSpPr>
            <p:sp>
              <p:nvSpPr>
                <p:cNvPr id="203" name="Oval 202">
                  <a:extLst>
                    <a:ext uri="{FF2B5EF4-FFF2-40B4-BE49-F238E27FC236}">
                      <a16:creationId xmlns:a16="http://schemas.microsoft.com/office/drawing/2014/main" id="{8DA986FE-9ACD-4662-9F3D-C301EE39DA3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4" name="Rectangle 203">
                  <a:extLst>
                    <a:ext uri="{FF2B5EF4-FFF2-40B4-BE49-F238E27FC236}">
                      <a16:creationId xmlns:a16="http://schemas.microsoft.com/office/drawing/2014/main" id="{171ECDF6-F8ED-418A-82C2-90B4C7DBA85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94" name="Group 193">
                <a:extLst>
                  <a:ext uri="{FF2B5EF4-FFF2-40B4-BE49-F238E27FC236}">
                    <a16:creationId xmlns:a16="http://schemas.microsoft.com/office/drawing/2014/main" id="{E2E95926-B504-456E-B3CF-6D5BDEBE8BCE}"/>
                  </a:ext>
                </a:extLst>
              </p:cNvPr>
              <p:cNvGrpSpPr/>
              <p:nvPr/>
            </p:nvGrpSpPr>
            <p:grpSpPr>
              <a:xfrm>
                <a:off x="6525237" y="2411835"/>
                <a:ext cx="543263" cy="543263"/>
                <a:chOff x="961427" y="2384629"/>
                <a:chExt cx="543263" cy="543263"/>
              </a:xfrm>
            </p:grpSpPr>
            <p:sp>
              <p:nvSpPr>
                <p:cNvPr id="201" name="Oval 200">
                  <a:extLst>
                    <a:ext uri="{FF2B5EF4-FFF2-40B4-BE49-F238E27FC236}">
                      <a16:creationId xmlns:a16="http://schemas.microsoft.com/office/drawing/2014/main" id="{76FB2FE3-0067-4093-A790-8D71CD0A19A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2" name="Rectangle 201">
                  <a:extLst>
                    <a:ext uri="{FF2B5EF4-FFF2-40B4-BE49-F238E27FC236}">
                      <a16:creationId xmlns:a16="http://schemas.microsoft.com/office/drawing/2014/main" id="{F9765168-0F04-45FE-AF90-0A0914080DFD}"/>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95" name="Group 194">
                <a:extLst>
                  <a:ext uri="{FF2B5EF4-FFF2-40B4-BE49-F238E27FC236}">
                    <a16:creationId xmlns:a16="http://schemas.microsoft.com/office/drawing/2014/main" id="{1BB64E4F-C754-4A14-8478-679CB42274C3}"/>
                  </a:ext>
                </a:extLst>
              </p:cNvPr>
              <p:cNvGrpSpPr/>
              <p:nvPr/>
            </p:nvGrpSpPr>
            <p:grpSpPr>
              <a:xfrm>
                <a:off x="6525237" y="3016762"/>
                <a:ext cx="543263" cy="543263"/>
                <a:chOff x="961427" y="2384629"/>
                <a:chExt cx="543263" cy="543263"/>
              </a:xfrm>
            </p:grpSpPr>
            <p:sp>
              <p:nvSpPr>
                <p:cNvPr id="199" name="Oval 198">
                  <a:extLst>
                    <a:ext uri="{FF2B5EF4-FFF2-40B4-BE49-F238E27FC236}">
                      <a16:creationId xmlns:a16="http://schemas.microsoft.com/office/drawing/2014/main" id="{12873058-6EEA-4DD1-A096-94FDA64A23BF}"/>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200" name="Rectangle 199">
                  <a:extLst>
                    <a:ext uri="{FF2B5EF4-FFF2-40B4-BE49-F238E27FC236}">
                      <a16:creationId xmlns:a16="http://schemas.microsoft.com/office/drawing/2014/main" id="{9B3AC103-44B0-4F12-9A61-DE48730859C0}"/>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96" name="Group 195">
                <a:extLst>
                  <a:ext uri="{FF2B5EF4-FFF2-40B4-BE49-F238E27FC236}">
                    <a16:creationId xmlns:a16="http://schemas.microsoft.com/office/drawing/2014/main" id="{00E13B62-0EC7-4B63-9FC7-FEA7F9FFE3F8}"/>
                  </a:ext>
                </a:extLst>
              </p:cNvPr>
              <p:cNvGrpSpPr/>
              <p:nvPr/>
            </p:nvGrpSpPr>
            <p:grpSpPr>
              <a:xfrm>
                <a:off x="6525237" y="3621688"/>
                <a:ext cx="543263" cy="543263"/>
                <a:chOff x="961427" y="2384629"/>
                <a:chExt cx="543263" cy="543263"/>
              </a:xfrm>
            </p:grpSpPr>
            <p:sp>
              <p:nvSpPr>
                <p:cNvPr id="197" name="Oval 196">
                  <a:extLst>
                    <a:ext uri="{FF2B5EF4-FFF2-40B4-BE49-F238E27FC236}">
                      <a16:creationId xmlns:a16="http://schemas.microsoft.com/office/drawing/2014/main" id="{67B23FF6-ADEE-43C0-84BA-B14757FC6A1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8" name="Rectangle 197">
                  <a:extLst>
                    <a:ext uri="{FF2B5EF4-FFF2-40B4-BE49-F238E27FC236}">
                      <a16:creationId xmlns:a16="http://schemas.microsoft.com/office/drawing/2014/main" id="{91A007F3-D814-460E-AAFE-51F53DA2B88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sp>
        <p:nvSpPr>
          <p:cNvPr id="257" name="Content Placeholder 2">
            <a:extLst>
              <a:ext uri="{FF2B5EF4-FFF2-40B4-BE49-F238E27FC236}">
                <a16:creationId xmlns:a16="http://schemas.microsoft.com/office/drawing/2014/main" id="{60FC84B3-E976-4547-94EE-CB118F3DCF78}"/>
              </a:ext>
            </a:extLst>
          </p:cNvPr>
          <p:cNvSpPr txBox="1">
            <a:spLocks/>
          </p:cNvSpPr>
          <p:nvPr/>
        </p:nvSpPr>
        <p:spPr>
          <a:xfrm>
            <a:off x="6198345" y="1378019"/>
            <a:ext cx="5390389" cy="50155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2000" dirty="0">
                <a:latin typeface="Arial"/>
              </a:rPr>
              <a:t>Click and compare the frame with ones with the frame with tens. </a:t>
            </a: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How else can we say 20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multiplication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lang="en-GB" sz="2000" dirty="0">
              <a:latin typeface="Arial"/>
            </a:endParaRP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lang="en-GB" sz="2000" dirty="0">
              <a:latin typeface="Arial"/>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255" name="TextBox 19">
            <a:extLst>
              <a:ext uri="{FF2B5EF4-FFF2-40B4-BE49-F238E27FC236}">
                <a16:creationId xmlns:a16="http://schemas.microsoft.com/office/drawing/2014/main" id="{B810AE71-400A-4473-B1AE-7046F4922A37}"/>
              </a:ext>
            </a:extLst>
          </p:cNvPr>
          <p:cNvSpPr txBox="1"/>
          <p:nvPr/>
        </p:nvSpPr>
        <p:spPr>
          <a:xfrm>
            <a:off x="6351597" y="4713089"/>
            <a:ext cx="4651683"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rgbClr val="585858"/>
                </a:solidFill>
              </a:rPr>
              <a:t>5</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times 4 is equal to 20.</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5 times 4 tens is equal to 20 tens.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000" i="1" dirty="0">
                <a:solidFill>
                  <a:srgbClr val="585858"/>
                </a:solidFill>
              </a:rPr>
              <a:t>20</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tens is equal to 200.</a:t>
            </a:r>
          </a:p>
        </p:txBody>
      </p:sp>
      <p:sp>
        <p:nvSpPr>
          <p:cNvPr id="46" name="Rectangle 45">
            <a:extLst>
              <a:ext uri="{FF2B5EF4-FFF2-40B4-BE49-F238E27FC236}">
                <a16:creationId xmlns:a16="http://schemas.microsoft.com/office/drawing/2014/main" id="{804DDD04-8BB6-47A1-A1D9-B228DCCEB79C}"/>
              </a:ext>
            </a:extLst>
          </p:cNvPr>
          <p:cNvSpPr/>
          <p:nvPr/>
        </p:nvSpPr>
        <p:spPr>
          <a:xfrm>
            <a:off x="3790713" y="4939325"/>
            <a:ext cx="2049691"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927805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3"/>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87"/>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pPr lvl="0">
              <a:defRPr/>
            </a:pPr>
            <a:r>
              <a:rPr lang="en-GB" kern="1200" dirty="0">
                <a:solidFill>
                  <a:srgbClr val="FFFFFF"/>
                </a:solidFill>
              </a:rPr>
              <a:t>3NF-3 Scaling number facts by 10</a:t>
            </a:r>
            <a:endParaRPr lang="en-GB" dirty="0">
              <a:solidFill>
                <a:srgbClr val="FFFFFF"/>
              </a:solidFill>
            </a:endParaRPr>
          </a:p>
        </p:txBody>
      </p:sp>
      <p:sp>
        <p:nvSpPr>
          <p:cNvPr id="21" name="Rectangle 20">
            <a:extLst>
              <a:ext uri="{FF2B5EF4-FFF2-40B4-BE49-F238E27FC236}">
                <a16:creationId xmlns:a16="http://schemas.microsoft.com/office/drawing/2014/main" id="{9A91CB7E-3150-4B1B-90A7-62388764116F}"/>
              </a:ext>
            </a:extLst>
          </p:cNvPr>
          <p:cNvSpPr/>
          <p:nvPr/>
        </p:nvSpPr>
        <p:spPr>
          <a:xfrm>
            <a:off x="2329678" y="4589176"/>
            <a:ext cx="1762021"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 ÷ 5 = 40</a:t>
            </a:r>
          </a:p>
        </p:txBody>
      </p:sp>
      <p:sp>
        <p:nvSpPr>
          <p:cNvPr id="41" name="Rectangle 40">
            <a:extLst>
              <a:ext uri="{FF2B5EF4-FFF2-40B4-BE49-F238E27FC236}">
                <a16:creationId xmlns:a16="http://schemas.microsoft.com/office/drawing/2014/main" id="{B60FBBAA-35AE-40E3-8568-03F989F889F7}"/>
              </a:ext>
            </a:extLst>
          </p:cNvPr>
          <p:cNvSpPr/>
          <p:nvPr/>
        </p:nvSpPr>
        <p:spPr>
          <a:xfrm>
            <a:off x="2329680" y="5158915"/>
            <a:ext cx="1762021"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200 ÷ 40 = 5</a:t>
            </a:r>
          </a:p>
        </p:txBody>
      </p:sp>
      <p:grpSp>
        <p:nvGrpSpPr>
          <p:cNvPr id="123" name="Group 122">
            <a:extLst>
              <a:ext uri="{FF2B5EF4-FFF2-40B4-BE49-F238E27FC236}">
                <a16:creationId xmlns:a16="http://schemas.microsoft.com/office/drawing/2014/main" id="{B7E0A9D1-256E-4472-9361-46909F99E5CE}"/>
              </a:ext>
            </a:extLst>
          </p:cNvPr>
          <p:cNvGrpSpPr/>
          <p:nvPr/>
        </p:nvGrpSpPr>
        <p:grpSpPr>
          <a:xfrm>
            <a:off x="1451638" y="1706398"/>
            <a:ext cx="4030826" cy="2548956"/>
            <a:chOff x="6438728" y="1706398"/>
            <a:chExt cx="4030826" cy="2548956"/>
          </a:xfrm>
        </p:grpSpPr>
        <p:sp>
          <p:nvSpPr>
            <p:cNvPr id="124" name="Rectangle: Rounded Corners 123">
              <a:extLst>
                <a:ext uri="{FF2B5EF4-FFF2-40B4-BE49-F238E27FC236}">
                  <a16:creationId xmlns:a16="http://schemas.microsoft.com/office/drawing/2014/main" id="{81883CFF-519C-4563-816C-7733FC13AF5A}"/>
                </a:ext>
              </a:extLst>
            </p:cNvPr>
            <p:cNvSpPr/>
            <p:nvPr/>
          </p:nvSpPr>
          <p:spPr>
            <a:xfrm>
              <a:off x="6438728"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5" name="Rectangle: Rounded Corners 124">
              <a:extLst>
                <a:ext uri="{FF2B5EF4-FFF2-40B4-BE49-F238E27FC236}">
                  <a16:creationId xmlns:a16="http://schemas.microsoft.com/office/drawing/2014/main" id="{7B36DCF2-B411-4F8D-8454-A7881CBCD6DD}"/>
                </a:ext>
              </a:extLst>
            </p:cNvPr>
            <p:cNvSpPr/>
            <p:nvPr/>
          </p:nvSpPr>
          <p:spPr>
            <a:xfrm>
              <a:off x="7261689"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6" name="Rectangle: Rounded Corners 125">
              <a:extLst>
                <a:ext uri="{FF2B5EF4-FFF2-40B4-BE49-F238E27FC236}">
                  <a16:creationId xmlns:a16="http://schemas.microsoft.com/office/drawing/2014/main" id="{4BA5B1DC-5AC5-4CA0-A963-E85FDE6132F4}"/>
                </a:ext>
              </a:extLst>
            </p:cNvPr>
            <p:cNvSpPr/>
            <p:nvPr/>
          </p:nvSpPr>
          <p:spPr>
            <a:xfrm>
              <a:off x="8084650"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7" name="Rectangle: Rounded Corners 126">
              <a:extLst>
                <a:ext uri="{FF2B5EF4-FFF2-40B4-BE49-F238E27FC236}">
                  <a16:creationId xmlns:a16="http://schemas.microsoft.com/office/drawing/2014/main" id="{A005C5FF-68DC-4CE3-B130-ACD04FE141C5}"/>
                </a:ext>
              </a:extLst>
            </p:cNvPr>
            <p:cNvSpPr/>
            <p:nvPr/>
          </p:nvSpPr>
          <p:spPr>
            <a:xfrm>
              <a:off x="8907611"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8" name="Rectangle: Rounded Corners 127">
              <a:extLst>
                <a:ext uri="{FF2B5EF4-FFF2-40B4-BE49-F238E27FC236}">
                  <a16:creationId xmlns:a16="http://schemas.microsoft.com/office/drawing/2014/main" id="{613CD7C5-FBE8-45F2-A506-6E122CA9D3BD}"/>
                </a:ext>
              </a:extLst>
            </p:cNvPr>
            <p:cNvSpPr/>
            <p:nvPr/>
          </p:nvSpPr>
          <p:spPr>
            <a:xfrm>
              <a:off x="9753274" y="1706398"/>
              <a:ext cx="716280" cy="2548956"/>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129" name="Group 128">
            <a:extLst>
              <a:ext uri="{FF2B5EF4-FFF2-40B4-BE49-F238E27FC236}">
                <a16:creationId xmlns:a16="http://schemas.microsoft.com/office/drawing/2014/main" id="{48BEF175-FC30-4E93-8CA9-E9352C7DCB5E}"/>
              </a:ext>
            </a:extLst>
          </p:cNvPr>
          <p:cNvGrpSpPr/>
          <p:nvPr/>
        </p:nvGrpSpPr>
        <p:grpSpPr>
          <a:xfrm>
            <a:off x="1542770" y="1806908"/>
            <a:ext cx="3857809" cy="2358043"/>
            <a:chOff x="6525237" y="1806908"/>
            <a:chExt cx="3857809" cy="2358043"/>
          </a:xfrm>
        </p:grpSpPr>
        <p:grpSp>
          <p:nvGrpSpPr>
            <p:cNvPr id="130" name="Group 129">
              <a:extLst>
                <a:ext uri="{FF2B5EF4-FFF2-40B4-BE49-F238E27FC236}">
                  <a16:creationId xmlns:a16="http://schemas.microsoft.com/office/drawing/2014/main" id="{7ED48344-1160-4D90-A543-63B107C6CD1D}"/>
                </a:ext>
              </a:extLst>
            </p:cNvPr>
            <p:cNvGrpSpPr/>
            <p:nvPr/>
          </p:nvGrpSpPr>
          <p:grpSpPr>
            <a:xfrm>
              <a:off x="6525237" y="1806908"/>
              <a:ext cx="543263" cy="2358043"/>
              <a:chOff x="6525237" y="1806908"/>
              <a:chExt cx="543263" cy="2358043"/>
            </a:xfrm>
          </p:grpSpPr>
          <p:grpSp>
            <p:nvGrpSpPr>
              <p:cNvPr id="183" name="Group 182">
                <a:extLst>
                  <a:ext uri="{FF2B5EF4-FFF2-40B4-BE49-F238E27FC236}">
                    <a16:creationId xmlns:a16="http://schemas.microsoft.com/office/drawing/2014/main" id="{D7B81756-0314-423E-809B-C6B67CC9CEA0}"/>
                  </a:ext>
                </a:extLst>
              </p:cNvPr>
              <p:cNvGrpSpPr/>
              <p:nvPr/>
            </p:nvGrpSpPr>
            <p:grpSpPr>
              <a:xfrm>
                <a:off x="6525237" y="1806908"/>
                <a:ext cx="543263" cy="543263"/>
                <a:chOff x="961427" y="2384629"/>
                <a:chExt cx="543263" cy="543263"/>
              </a:xfrm>
            </p:grpSpPr>
            <p:sp>
              <p:nvSpPr>
                <p:cNvPr id="193" name="Oval 192">
                  <a:extLst>
                    <a:ext uri="{FF2B5EF4-FFF2-40B4-BE49-F238E27FC236}">
                      <a16:creationId xmlns:a16="http://schemas.microsoft.com/office/drawing/2014/main" id="{CF48666F-30C7-4D9D-BEB9-B574D5F2692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4" name="Rectangle 193">
                  <a:extLst>
                    <a:ext uri="{FF2B5EF4-FFF2-40B4-BE49-F238E27FC236}">
                      <a16:creationId xmlns:a16="http://schemas.microsoft.com/office/drawing/2014/main" id="{1ADEEE96-C8A8-4329-AFBC-D2CCA2B25A5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84" name="Group 183">
                <a:extLst>
                  <a:ext uri="{FF2B5EF4-FFF2-40B4-BE49-F238E27FC236}">
                    <a16:creationId xmlns:a16="http://schemas.microsoft.com/office/drawing/2014/main" id="{721B209F-EB51-45CF-B6E6-B4524974ABB8}"/>
                  </a:ext>
                </a:extLst>
              </p:cNvPr>
              <p:cNvGrpSpPr/>
              <p:nvPr/>
            </p:nvGrpSpPr>
            <p:grpSpPr>
              <a:xfrm>
                <a:off x="6525237" y="2411835"/>
                <a:ext cx="543263" cy="543263"/>
                <a:chOff x="961427" y="2384629"/>
                <a:chExt cx="543263" cy="543263"/>
              </a:xfrm>
            </p:grpSpPr>
            <p:sp>
              <p:nvSpPr>
                <p:cNvPr id="191" name="Oval 190">
                  <a:extLst>
                    <a:ext uri="{FF2B5EF4-FFF2-40B4-BE49-F238E27FC236}">
                      <a16:creationId xmlns:a16="http://schemas.microsoft.com/office/drawing/2014/main" id="{5908701F-10E4-45F8-BB1D-2C7AE08ED80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2" name="Rectangle 191">
                  <a:extLst>
                    <a:ext uri="{FF2B5EF4-FFF2-40B4-BE49-F238E27FC236}">
                      <a16:creationId xmlns:a16="http://schemas.microsoft.com/office/drawing/2014/main" id="{261FE6C2-8C05-4B79-9995-D3A0DFF20F6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85" name="Group 184">
                <a:extLst>
                  <a:ext uri="{FF2B5EF4-FFF2-40B4-BE49-F238E27FC236}">
                    <a16:creationId xmlns:a16="http://schemas.microsoft.com/office/drawing/2014/main" id="{78292B26-04AD-4CF0-A603-777D5CC71E79}"/>
                  </a:ext>
                </a:extLst>
              </p:cNvPr>
              <p:cNvGrpSpPr/>
              <p:nvPr/>
            </p:nvGrpSpPr>
            <p:grpSpPr>
              <a:xfrm>
                <a:off x="6525237" y="3016762"/>
                <a:ext cx="543263" cy="543263"/>
                <a:chOff x="961427" y="2384629"/>
                <a:chExt cx="543263" cy="543263"/>
              </a:xfrm>
            </p:grpSpPr>
            <p:sp>
              <p:nvSpPr>
                <p:cNvPr id="189" name="Oval 188">
                  <a:extLst>
                    <a:ext uri="{FF2B5EF4-FFF2-40B4-BE49-F238E27FC236}">
                      <a16:creationId xmlns:a16="http://schemas.microsoft.com/office/drawing/2014/main" id="{32F73DB1-A20C-4B2E-8F2A-049793B3C62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90" name="Rectangle 189">
                  <a:extLst>
                    <a:ext uri="{FF2B5EF4-FFF2-40B4-BE49-F238E27FC236}">
                      <a16:creationId xmlns:a16="http://schemas.microsoft.com/office/drawing/2014/main" id="{6EE18031-73EA-40E9-BDD0-BD98DCF76B70}"/>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86" name="Group 185">
                <a:extLst>
                  <a:ext uri="{FF2B5EF4-FFF2-40B4-BE49-F238E27FC236}">
                    <a16:creationId xmlns:a16="http://schemas.microsoft.com/office/drawing/2014/main" id="{18273493-6A4E-447A-8B1A-4EE69B0406BA}"/>
                  </a:ext>
                </a:extLst>
              </p:cNvPr>
              <p:cNvGrpSpPr/>
              <p:nvPr/>
            </p:nvGrpSpPr>
            <p:grpSpPr>
              <a:xfrm>
                <a:off x="6525237" y="3621688"/>
                <a:ext cx="543263" cy="543263"/>
                <a:chOff x="961427" y="2384629"/>
                <a:chExt cx="543263" cy="543263"/>
              </a:xfrm>
            </p:grpSpPr>
            <p:sp>
              <p:nvSpPr>
                <p:cNvPr id="187" name="Oval 186">
                  <a:extLst>
                    <a:ext uri="{FF2B5EF4-FFF2-40B4-BE49-F238E27FC236}">
                      <a16:creationId xmlns:a16="http://schemas.microsoft.com/office/drawing/2014/main" id="{CB37A9B6-343C-480E-B94A-5F54C5A5F13C}"/>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8" name="Rectangle 187">
                  <a:extLst>
                    <a:ext uri="{FF2B5EF4-FFF2-40B4-BE49-F238E27FC236}">
                      <a16:creationId xmlns:a16="http://schemas.microsoft.com/office/drawing/2014/main" id="{0D0EFCA3-AA76-4588-9AB7-A176E0B17DEA}"/>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31" name="Group 130">
              <a:extLst>
                <a:ext uri="{FF2B5EF4-FFF2-40B4-BE49-F238E27FC236}">
                  <a16:creationId xmlns:a16="http://schemas.microsoft.com/office/drawing/2014/main" id="{F4781F60-2F70-423F-9F57-09F0A763B6D8}"/>
                </a:ext>
              </a:extLst>
            </p:cNvPr>
            <p:cNvGrpSpPr/>
            <p:nvPr/>
          </p:nvGrpSpPr>
          <p:grpSpPr>
            <a:xfrm>
              <a:off x="7348198" y="1806908"/>
              <a:ext cx="543263" cy="2358043"/>
              <a:chOff x="6525237" y="1806908"/>
              <a:chExt cx="543263" cy="2358043"/>
            </a:xfrm>
          </p:grpSpPr>
          <p:grpSp>
            <p:nvGrpSpPr>
              <p:cNvPr id="171" name="Group 170">
                <a:extLst>
                  <a:ext uri="{FF2B5EF4-FFF2-40B4-BE49-F238E27FC236}">
                    <a16:creationId xmlns:a16="http://schemas.microsoft.com/office/drawing/2014/main" id="{EE296F4C-19E4-44E3-A767-14BFED349040}"/>
                  </a:ext>
                </a:extLst>
              </p:cNvPr>
              <p:cNvGrpSpPr/>
              <p:nvPr/>
            </p:nvGrpSpPr>
            <p:grpSpPr>
              <a:xfrm>
                <a:off x="6525237" y="1806908"/>
                <a:ext cx="543263" cy="543263"/>
                <a:chOff x="961427" y="2384629"/>
                <a:chExt cx="543263" cy="543263"/>
              </a:xfrm>
            </p:grpSpPr>
            <p:sp>
              <p:nvSpPr>
                <p:cNvPr id="181" name="Oval 180">
                  <a:extLst>
                    <a:ext uri="{FF2B5EF4-FFF2-40B4-BE49-F238E27FC236}">
                      <a16:creationId xmlns:a16="http://schemas.microsoft.com/office/drawing/2014/main" id="{9288EBF2-8443-476E-B3F5-0E35A39E382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2" name="Rectangle 181">
                  <a:extLst>
                    <a:ext uri="{FF2B5EF4-FFF2-40B4-BE49-F238E27FC236}">
                      <a16:creationId xmlns:a16="http://schemas.microsoft.com/office/drawing/2014/main" id="{D3552EEC-8130-485D-B0DC-40C2C82ABC5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72" name="Group 171">
                <a:extLst>
                  <a:ext uri="{FF2B5EF4-FFF2-40B4-BE49-F238E27FC236}">
                    <a16:creationId xmlns:a16="http://schemas.microsoft.com/office/drawing/2014/main" id="{38BC9A21-1AA4-4AE8-B0C4-00807258A0D4}"/>
                  </a:ext>
                </a:extLst>
              </p:cNvPr>
              <p:cNvGrpSpPr/>
              <p:nvPr/>
            </p:nvGrpSpPr>
            <p:grpSpPr>
              <a:xfrm>
                <a:off x="6525237" y="2411835"/>
                <a:ext cx="543263" cy="543263"/>
                <a:chOff x="961427" y="2384629"/>
                <a:chExt cx="543263" cy="543263"/>
              </a:xfrm>
            </p:grpSpPr>
            <p:sp>
              <p:nvSpPr>
                <p:cNvPr id="179" name="Oval 178">
                  <a:extLst>
                    <a:ext uri="{FF2B5EF4-FFF2-40B4-BE49-F238E27FC236}">
                      <a16:creationId xmlns:a16="http://schemas.microsoft.com/office/drawing/2014/main" id="{B1E57B6E-215E-4CA8-A186-633CA63A7437}"/>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80" name="Rectangle 179">
                  <a:extLst>
                    <a:ext uri="{FF2B5EF4-FFF2-40B4-BE49-F238E27FC236}">
                      <a16:creationId xmlns:a16="http://schemas.microsoft.com/office/drawing/2014/main" id="{352C9D8E-6E73-4154-B8BD-E1DF824129E4}"/>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73" name="Group 172">
                <a:extLst>
                  <a:ext uri="{FF2B5EF4-FFF2-40B4-BE49-F238E27FC236}">
                    <a16:creationId xmlns:a16="http://schemas.microsoft.com/office/drawing/2014/main" id="{174D1409-DC59-49D9-A6F2-2D9E10536245}"/>
                  </a:ext>
                </a:extLst>
              </p:cNvPr>
              <p:cNvGrpSpPr/>
              <p:nvPr/>
            </p:nvGrpSpPr>
            <p:grpSpPr>
              <a:xfrm>
                <a:off x="6525237" y="3016762"/>
                <a:ext cx="543263" cy="543263"/>
                <a:chOff x="961427" y="2384629"/>
                <a:chExt cx="543263" cy="543263"/>
              </a:xfrm>
            </p:grpSpPr>
            <p:sp>
              <p:nvSpPr>
                <p:cNvPr id="177" name="Oval 176">
                  <a:extLst>
                    <a:ext uri="{FF2B5EF4-FFF2-40B4-BE49-F238E27FC236}">
                      <a16:creationId xmlns:a16="http://schemas.microsoft.com/office/drawing/2014/main" id="{5D95444C-7C92-411B-A946-90AF6ADB2EA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8" name="Rectangle 177">
                  <a:extLst>
                    <a:ext uri="{FF2B5EF4-FFF2-40B4-BE49-F238E27FC236}">
                      <a16:creationId xmlns:a16="http://schemas.microsoft.com/office/drawing/2014/main" id="{F1472C4A-9E92-4539-889A-F09948592A00}"/>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74" name="Group 173">
                <a:extLst>
                  <a:ext uri="{FF2B5EF4-FFF2-40B4-BE49-F238E27FC236}">
                    <a16:creationId xmlns:a16="http://schemas.microsoft.com/office/drawing/2014/main" id="{68EE25C0-986C-4930-9B9B-DF5D6BE0D1CC}"/>
                  </a:ext>
                </a:extLst>
              </p:cNvPr>
              <p:cNvGrpSpPr/>
              <p:nvPr/>
            </p:nvGrpSpPr>
            <p:grpSpPr>
              <a:xfrm>
                <a:off x="6525237" y="3621688"/>
                <a:ext cx="543263" cy="543263"/>
                <a:chOff x="961427" y="2384629"/>
                <a:chExt cx="543263" cy="543263"/>
              </a:xfrm>
            </p:grpSpPr>
            <p:sp>
              <p:nvSpPr>
                <p:cNvPr id="175" name="Oval 174">
                  <a:extLst>
                    <a:ext uri="{FF2B5EF4-FFF2-40B4-BE49-F238E27FC236}">
                      <a16:creationId xmlns:a16="http://schemas.microsoft.com/office/drawing/2014/main" id="{FF32EC0E-23C8-407D-96DF-A7F2A9FF4BB9}"/>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6" name="Rectangle 175">
                  <a:extLst>
                    <a:ext uri="{FF2B5EF4-FFF2-40B4-BE49-F238E27FC236}">
                      <a16:creationId xmlns:a16="http://schemas.microsoft.com/office/drawing/2014/main" id="{6A271CFA-C312-4026-A9E6-ABB5A902BCED}"/>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32" name="Group 131">
              <a:extLst>
                <a:ext uri="{FF2B5EF4-FFF2-40B4-BE49-F238E27FC236}">
                  <a16:creationId xmlns:a16="http://schemas.microsoft.com/office/drawing/2014/main" id="{93319DBA-0341-4471-B2DA-7A601F87A75F}"/>
                </a:ext>
              </a:extLst>
            </p:cNvPr>
            <p:cNvGrpSpPr/>
            <p:nvPr/>
          </p:nvGrpSpPr>
          <p:grpSpPr>
            <a:xfrm>
              <a:off x="8171159" y="1806908"/>
              <a:ext cx="543263" cy="2358043"/>
              <a:chOff x="6525237" y="1806908"/>
              <a:chExt cx="543263" cy="2358043"/>
            </a:xfrm>
          </p:grpSpPr>
          <p:grpSp>
            <p:nvGrpSpPr>
              <p:cNvPr id="159" name="Group 158">
                <a:extLst>
                  <a:ext uri="{FF2B5EF4-FFF2-40B4-BE49-F238E27FC236}">
                    <a16:creationId xmlns:a16="http://schemas.microsoft.com/office/drawing/2014/main" id="{12FF3BC7-78A7-458A-81E0-77C98AC6AAAC}"/>
                  </a:ext>
                </a:extLst>
              </p:cNvPr>
              <p:cNvGrpSpPr/>
              <p:nvPr/>
            </p:nvGrpSpPr>
            <p:grpSpPr>
              <a:xfrm>
                <a:off x="6525237" y="1806908"/>
                <a:ext cx="543263" cy="543263"/>
                <a:chOff x="961427" y="2384629"/>
                <a:chExt cx="543263" cy="543263"/>
              </a:xfrm>
            </p:grpSpPr>
            <p:sp>
              <p:nvSpPr>
                <p:cNvPr id="169" name="Oval 168">
                  <a:extLst>
                    <a:ext uri="{FF2B5EF4-FFF2-40B4-BE49-F238E27FC236}">
                      <a16:creationId xmlns:a16="http://schemas.microsoft.com/office/drawing/2014/main" id="{2F3EA601-13CE-43C8-819C-7D90CC1E0BA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70" name="Rectangle 169">
                  <a:extLst>
                    <a:ext uri="{FF2B5EF4-FFF2-40B4-BE49-F238E27FC236}">
                      <a16:creationId xmlns:a16="http://schemas.microsoft.com/office/drawing/2014/main" id="{6ADB101B-0A1B-4AF9-A7E0-7494EB08A052}"/>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60" name="Group 159">
                <a:extLst>
                  <a:ext uri="{FF2B5EF4-FFF2-40B4-BE49-F238E27FC236}">
                    <a16:creationId xmlns:a16="http://schemas.microsoft.com/office/drawing/2014/main" id="{89176449-587A-4B15-B4C0-CD9B03BE332B}"/>
                  </a:ext>
                </a:extLst>
              </p:cNvPr>
              <p:cNvGrpSpPr/>
              <p:nvPr/>
            </p:nvGrpSpPr>
            <p:grpSpPr>
              <a:xfrm>
                <a:off x="6525237" y="2411835"/>
                <a:ext cx="543263" cy="543263"/>
                <a:chOff x="961427" y="2384629"/>
                <a:chExt cx="543263" cy="543263"/>
              </a:xfrm>
            </p:grpSpPr>
            <p:sp>
              <p:nvSpPr>
                <p:cNvPr id="167" name="Oval 166">
                  <a:extLst>
                    <a:ext uri="{FF2B5EF4-FFF2-40B4-BE49-F238E27FC236}">
                      <a16:creationId xmlns:a16="http://schemas.microsoft.com/office/drawing/2014/main" id="{42F2B627-DB7A-4FFC-BCC6-9B50A6F2CA1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8" name="Rectangle 167">
                  <a:extLst>
                    <a:ext uri="{FF2B5EF4-FFF2-40B4-BE49-F238E27FC236}">
                      <a16:creationId xmlns:a16="http://schemas.microsoft.com/office/drawing/2014/main" id="{E183EA62-4161-4BF4-B2BD-DA66CB6DF7B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61" name="Group 160">
                <a:extLst>
                  <a:ext uri="{FF2B5EF4-FFF2-40B4-BE49-F238E27FC236}">
                    <a16:creationId xmlns:a16="http://schemas.microsoft.com/office/drawing/2014/main" id="{A3B6639C-1857-4C46-88A5-4F73FFFDD80F}"/>
                  </a:ext>
                </a:extLst>
              </p:cNvPr>
              <p:cNvGrpSpPr/>
              <p:nvPr/>
            </p:nvGrpSpPr>
            <p:grpSpPr>
              <a:xfrm>
                <a:off x="6525237" y="3016762"/>
                <a:ext cx="543263" cy="543263"/>
                <a:chOff x="961427" y="2384629"/>
                <a:chExt cx="543263" cy="543263"/>
              </a:xfrm>
            </p:grpSpPr>
            <p:sp>
              <p:nvSpPr>
                <p:cNvPr id="165" name="Oval 164">
                  <a:extLst>
                    <a:ext uri="{FF2B5EF4-FFF2-40B4-BE49-F238E27FC236}">
                      <a16:creationId xmlns:a16="http://schemas.microsoft.com/office/drawing/2014/main" id="{56149D7F-813B-42AC-853A-D8ECBD11BDFA}"/>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6" name="Rectangle 165">
                  <a:extLst>
                    <a:ext uri="{FF2B5EF4-FFF2-40B4-BE49-F238E27FC236}">
                      <a16:creationId xmlns:a16="http://schemas.microsoft.com/office/drawing/2014/main" id="{27A0752E-5318-4716-99DA-C42E3D84A2ED}"/>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62" name="Group 161">
                <a:extLst>
                  <a:ext uri="{FF2B5EF4-FFF2-40B4-BE49-F238E27FC236}">
                    <a16:creationId xmlns:a16="http://schemas.microsoft.com/office/drawing/2014/main" id="{64290DB2-25BB-4283-80D6-BBAC66E38101}"/>
                  </a:ext>
                </a:extLst>
              </p:cNvPr>
              <p:cNvGrpSpPr/>
              <p:nvPr/>
            </p:nvGrpSpPr>
            <p:grpSpPr>
              <a:xfrm>
                <a:off x="6525237" y="3621688"/>
                <a:ext cx="543263" cy="543263"/>
                <a:chOff x="961427" y="2384629"/>
                <a:chExt cx="543263" cy="543263"/>
              </a:xfrm>
            </p:grpSpPr>
            <p:sp>
              <p:nvSpPr>
                <p:cNvPr id="163" name="Oval 162">
                  <a:extLst>
                    <a:ext uri="{FF2B5EF4-FFF2-40B4-BE49-F238E27FC236}">
                      <a16:creationId xmlns:a16="http://schemas.microsoft.com/office/drawing/2014/main" id="{A66D602A-14C1-4EA5-8B68-13D98B069BC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64" name="Rectangle 163">
                  <a:extLst>
                    <a:ext uri="{FF2B5EF4-FFF2-40B4-BE49-F238E27FC236}">
                      <a16:creationId xmlns:a16="http://schemas.microsoft.com/office/drawing/2014/main" id="{871B9BC2-3D77-4EE5-862C-D3FA01E350A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33" name="Group 132">
              <a:extLst>
                <a:ext uri="{FF2B5EF4-FFF2-40B4-BE49-F238E27FC236}">
                  <a16:creationId xmlns:a16="http://schemas.microsoft.com/office/drawing/2014/main" id="{16A8738B-8D00-4E19-BBC8-55B3B34BBA9A}"/>
                </a:ext>
              </a:extLst>
            </p:cNvPr>
            <p:cNvGrpSpPr/>
            <p:nvPr/>
          </p:nvGrpSpPr>
          <p:grpSpPr>
            <a:xfrm>
              <a:off x="8994120" y="1806908"/>
              <a:ext cx="543263" cy="2358043"/>
              <a:chOff x="6525237" y="1806908"/>
              <a:chExt cx="543263" cy="2358043"/>
            </a:xfrm>
          </p:grpSpPr>
          <p:grpSp>
            <p:nvGrpSpPr>
              <p:cNvPr id="147" name="Group 146">
                <a:extLst>
                  <a:ext uri="{FF2B5EF4-FFF2-40B4-BE49-F238E27FC236}">
                    <a16:creationId xmlns:a16="http://schemas.microsoft.com/office/drawing/2014/main" id="{80820846-AA3F-4875-A200-689E09A684BC}"/>
                  </a:ext>
                </a:extLst>
              </p:cNvPr>
              <p:cNvGrpSpPr/>
              <p:nvPr/>
            </p:nvGrpSpPr>
            <p:grpSpPr>
              <a:xfrm>
                <a:off x="6525237" y="1806908"/>
                <a:ext cx="543263" cy="543263"/>
                <a:chOff x="961427" y="2384629"/>
                <a:chExt cx="543263" cy="543263"/>
              </a:xfrm>
            </p:grpSpPr>
            <p:sp>
              <p:nvSpPr>
                <p:cNvPr id="157" name="Oval 156">
                  <a:extLst>
                    <a:ext uri="{FF2B5EF4-FFF2-40B4-BE49-F238E27FC236}">
                      <a16:creationId xmlns:a16="http://schemas.microsoft.com/office/drawing/2014/main" id="{806EC0B7-D400-4226-AF42-3A99809A2D3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8" name="Rectangle 157">
                  <a:extLst>
                    <a:ext uri="{FF2B5EF4-FFF2-40B4-BE49-F238E27FC236}">
                      <a16:creationId xmlns:a16="http://schemas.microsoft.com/office/drawing/2014/main" id="{41D90F51-516B-4C84-9E22-B6386A0B8C58}"/>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8" name="Group 147">
                <a:extLst>
                  <a:ext uri="{FF2B5EF4-FFF2-40B4-BE49-F238E27FC236}">
                    <a16:creationId xmlns:a16="http://schemas.microsoft.com/office/drawing/2014/main" id="{CEBD7303-5FB6-4D84-BE13-D76B254849EF}"/>
                  </a:ext>
                </a:extLst>
              </p:cNvPr>
              <p:cNvGrpSpPr/>
              <p:nvPr/>
            </p:nvGrpSpPr>
            <p:grpSpPr>
              <a:xfrm>
                <a:off x="6525237" y="2411835"/>
                <a:ext cx="543263" cy="543263"/>
                <a:chOff x="961427" y="2384629"/>
                <a:chExt cx="543263" cy="543263"/>
              </a:xfrm>
            </p:grpSpPr>
            <p:sp>
              <p:nvSpPr>
                <p:cNvPr id="155" name="Oval 154">
                  <a:extLst>
                    <a:ext uri="{FF2B5EF4-FFF2-40B4-BE49-F238E27FC236}">
                      <a16:creationId xmlns:a16="http://schemas.microsoft.com/office/drawing/2014/main" id="{81C4A6EA-DDA6-4277-886D-1CA99F21BA72}"/>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6" name="Rectangle 155">
                  <a:extLst>
                    <a:ext uri="{FF2B5EF4-FFF2-40B4-BE49-F238E27FC236}">
                      <a16:creationId xmlns:a16="http://schemas.microsoft.com/office/drawing/2014/main" id="{9811A37A-121C-4B29-BD4F-22F793EA82F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49" name="Group 148">
                <a:extLst>
                  <a:ext uri="{FF2B5EF4-FFF2-40B4-BE49-F238E27FC236}">
                    <a16:creationId xmlns:a16="http://schemas.microsoft.com/office/drawing/2014/main" id="{6E3C344C-EF2E-4F41-9AC1-52E723CC1E4E}"/>
                  </a:ext>
                </a:extLst>
              </p:cNvPr>
              <p:cNvGrpSpPr/>
              <p:nvPr/>
            </p:nvGrpSpPr>
            <p:grpSpPr>
              <a:xfrm>
                <a:off x="6525237" y="3016762"/>
                <a:ext cx="543263" cy="543263"/>
                <a:chOff x="961427" y="2384629"/>
                <a:chExt cx="543263" cy="543263"/>
              </a:xfrm>
            </p:grpSpPr>
            <p:sp>
              <p:nvSpPr>
                <p:cNvPr id="153" name="Oval 152">
                  <a:extLst>
                    <a:ext uri="{FF2B5EF4-FFF2-40B4-BE49-F238E27FC236}">
                      <a16:creationId xmlns:a16="http://schemas.microsoft.com/office/drawing/2014/main" id="{401BB567-2A60-421A-8A25-5815E963218D}"/>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4" name="Rectangle 153">
                  <a:extLst>
                    <a:ext uri="{FF2B5EF4-FFF2-40B4-BE49-F238E27FC236}">
                      <a16:creationId xmlns:a16="http://schemas.microsoft.com/office/drawing/2014/main" id="{48C79B82-565F-40D5-8A22-832BEDD5BC5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50" name="Group 149">
                <a:extLst>
                  <a:ext uri="{FF2B5EF4-FFF2-40B4-BE49-F238E27FC236}">
                    <a16:creationId xmlns:a16="http://schemas.microsoft.com/office/drawing/2014/main" id="{70A24698-0942-4BF6-90AD-0712A03D0470}"/>
                  </a:ext>
                </a:extLst>
              </p:cNvPr>
              <p:cNvGrpSpPr/>
              <p:nvPr/>
            </p:nvGrpSpPr>
            <p:grpSpPr>
              <a:xfrm>
                <a:off x="6525237" y="3621688"/>
                <a:ext cx="543263" cy="543263"/>
                <a:chOff x="961427" y="2384629"/>
                <a:chExt cx="543263" cy="543263"/>
              </a:xfrm>
            </p:grpSpPr>
            <p:sp>
              <p:nvSpPr>
                <p:cNvPr id="151" name="Oval 150">
                  <a:extLst>
                    <a:ext uri="{FF2B5EF4-FFF2-40B4-BE49-F238E27FC236}">
                      <a16:creationId xmlns:a16="http://schemas.microsoft.com/office/drawing/2014/main" id="{7B660B6D-05AD-4036-818C-8A13CFB0A84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52" name="Rectangle 151">
                  <a:extLst>
                    <a:ext uri="{FF2B5EF4-FFF2-40B4-BE49-F238E27FC236}">
                      <a16:creationId xmlns:a16="http://schemas.microsoft.com/office/drawing/2014/main" id="{5E71BF9C-1C7B-4236-ACD4-793A60F2CD7A}"/>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nvGrpSpPr>
            <p:cNvPr id="134" name="Group 133">
              <a:extLst>
                <a:ext uri="{FF2B5EF4-FFF2-40B4-BE49-F238E27FC236}">
                  <a16:creationId xmlns:a16="http://schemas.microsoft.com/office/drawing/2014/main" id="{8743818B-A73E-46DF-94B0-2A38D7672D28}"/>
                </a:ext>
              </a:extLst>
            </p:cNvPr>
            <p:cNvGrpSpPr/>
            <p:nvPr/>
          </p:nvGrpSpPr>
          <p:grpSpPr>
            <a:xfrm>
              <a:off x="9839783" y="1806908"/>
              <a:ext cx="543263" cy="2358043"/>
              <a:chOff x="6525237" y="1806908"/>
              <a:chExt cx="543263" cy="2358043"/>
            </a:xfrm>
          </p:grpSpPr>
          <p:grpSp>
            <p:nvGrpSpPr>
              <p:cNvPr id="135" name="Group 134">
                <a:extLst>
                  <a:ext uri="{FF2B5EF4-FFF2-40B4-BE49-F238E27FC236}">
                    <a16:creationId xmlns:a16="http://schemas.microsoft.com/office/drawing/2014/main" id="{1AC4A4CD-AE65-4F2A-B7DF-65726DD2E988}"/>
                  </a:ext>
                </a:extLst>
              </p:cNvPr>
              <p:cNvGrpSpPr/>
              <p:nvPr/>
            </p:nvGrpSpPr>
            <p:grpSpPr>
              <a:xfrm>
                <a:off x="6525237" y="1806908"/>
                <a:ext cx="543263" cy="543263"/>
                <a:chOff x="961427" y="2384629"/>
                <a:chExt cx="543263" cy="543263"/>
              </a:xfrm>
            </p:grpSpPr>
            <p:sp>
              <p:nvSpPr>
                <p:cNvPr id="145" name="Oval 144">
                  <a:extLst>
                    <a:ext uri="{FF2B5EF4-FFF2-40B4-BE49-F238E27FC236}">
                      <a16:creationId xmlns:a16="http://schemas.microsoft.com/office/drawing/2014/main" id="{6812BCD9-D31C-49BD-98C0-D046CC5C56A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6" name="Rectangle 145">
                  <a:extLst>
                    <a:ext uri="{FF2B5EF4-FFF2-40B4-BE49-F238E27FC236}">
                      <a16:creationId xmlns:a16="http://schemas.microsoft.com/office/drawing/2014/main" id="{37AF6C8B-DB44-4550-A655-9D5F2A21628C}"/>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6" name="Group 135">
                <a:extLst>
                  <a:ext uri="{FF2B5EF4-FFF2-40B4-BE49-F238E27FC236}">
                    <a16:creationId xmlns:a16="http://schemas.microsoft.com/office/drawing/2014/main" id="{7237C66F-42BD-4C5A-B938-2D9E83565339}"/>
                  </a:ext>
                </a:extLst>
              </p:cNvPr>
              <p:cNvGrpSpPr/>
              <p:nvPr/>
            </p:nvGrpSpPr>
            <p:grpSpPr>
              <a:xfrm>
                <a:off x="6525237" y="2411835"/>
                <a:ext cx="543263" cy="543263"/>
                <a:chOff x="961427" y="2384629"/>
                <a:chExt cx="543263" cy="543263"/>
              </a:xfrm>
            </p:grpSpPr>
            <p:sp>
              <p:nvSpPr>
                <p:cNvPr id="143" name="Oval 142">
                  <a:extLst>
                    <a:ext uri="{FF2B5EF4-FFF2-40B4-BE49-F238E27FC236}">
                      <a16:creationId xmlns:a16="http://schemas.microsoft.com/office/drawing/2014/main" id="{B218AC6C-CCFE-49D0-A464-B163B5E7DA6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4" name="Rectangle 143">
                  <a:extLst>
                    <a:ext uri="{FF2B5EF4-FFF2-40B4-BE49-F238E27FC236}">
                      <a16:creationId xmlns:a16="http://schemas.microsoft.com/office/drawing/2014/main" id="{84E8D99F-D45A-475B-B78C-710AD7EC1514}"/>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7" name="Group 136">
                <a:extLst>
                  <a:ext uri="{FF2B5EF4-FFF2-40B4-BE49-F238E27FC236}">
                    <a16:creationId xmlns:a16="http://schemas.microsoft.com/office/drawing/2014/main" id="{EB0B5152-443F-498D-814E-407A53101D20}"/>
                  </a:ext>
                </a:extLst>
              </p:cNvPr>
              <p:cNvGrpSpPr/>
              <p:nvPr/>
            </p:nvGrpSpPr>
            <p:grpSpPr>
              <a:xfrm>
                <a:off x="6525237" y="3016762"/>
                <a:ext cx="543263" cy="543263"/>
                <a:chOff x="961427" y="2384629"/>
                <a:chExt cx="543263" cy="543263"/>
              </a:xfrm>
            </p:grpSpPr>
            <p:sp>
              <p:nvSpPr>
                <p:cNvPr id="141" name="Oval 140">
                  <a:extLst>
                    <a:ext uri="{FF2B5EF4-FFF2-40B4-BE49-F238E27FC236}">
                      <a16:creationId xmlns:a16="http://schemas.microsoft.com/office/drawing/2014/main" id="{BCE5C2A2-462B-4DFC-BD31-565768E0725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2" name="Rectangle 141">
                  <a:extLst>
                    <a:ext uri="{FF2B5EF4-FFF2-40B4-BE49-F238E27FC236}">
                      <a16:creationId xmlns:a16="http://schemas.microsoft.com/office/drawing/2014/main" id="{560FE30C-0A7C-4A4C-A90F-69D179D676E1}"/>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38" name="Group 137">
                <a:extLst>
                  <a:ext uri="{FF2B5EF4-FFF2-40B4-BE49-F238E27FC236}">
                    <a16:creationId xmlns:a16="http://schemas.microsoft.com/office/drawing/2014/main" id="{E8488205-4A93-448D-8B75-B9BB49ED69F3}"/>
                  </a:ext>
                </a:extLst>
              </p:cNvPr>
              <p:cNvGrpSpPr/>
              <p:nvPr/>
            </p:nvGrpSpPr>
            <p:grpSpPr>
              <a:xfrm>
                <a:off x="6525237" y="3621688"/>
                <a:ext cx="543263" cy="543263"/>
                <a:chOff x="961427" y="2384629"/>
                <a:chExt cx="543263" cy="543263"/>
              </a:xfrm>
            </p:grpSpPr>
            <p:sp>
              <p:nvSpPr>
                <p:cNvPr id="139" name="Oval 138">
                  <a:extLst>
                    <a:ext uri="{FF2B5EF4-FFF2-40B4-BE49-F238E27FC236}">
                      <a16:creationId xmlns:a16="http://schemas.microsoft.com/office/drawing/2014/main" id="{65EA57DD-C59E-43A8-85A2-CBBE2BEC08E5}"/>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140" name="Rectangle 139">
                  <a:extLst>
                    <a:ext uri="{FF2B5EF4-FFF2-40B4-BE49-F238E27FC236}">
                      <a16:creationId xmlns:a16="http://schemas.microsoft.com/office/drawing/2014/main" id="{09B4A41D-F49C-4C20-BEA8-B974AE0F9A5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grpSp>
      <p:sp>
        <p:nvSpPr>
          <p:cNvPr id="23" name="Content Placeholder 2">
            <a:extLst>
              <a:ext uri="{FF2B5EF4-FFF2-40B4-BE49-F238E27FC236}">
                <a16:creationId xmlns:a16="http://schemas.microsoft.com/office/drawing/2014/main" id="{3948B9DB-0D40-4F21-AF18-B5D7C8AF700C}"/>
              </a:ext>
            </a:extLst>
          </p:cNvPr>
          <p:cNvSpPr txBox="1">
            <a:spLocks/>
          </p:cNvSpPr>
          <p:nvPr/>
        </p:nvSpPr>
        <p:spPr>
          <a:xfrm>
            <a:off x="6177724" y="118182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pPr>
            <a:r>
              <a:rPr lang="en-GB" sz="2000" dirty="0"/>
              <a:t>We’re going to think about this representation in two different ways.</a:t>
            </a:r>
          </a:p>
          <a:p>
            <a:pPr>
              <a:lnSpc>
                <a:spcPct val="120000"/>
              </a:lnSpc>
              <a:spcBef>
                <a:spcPts val="600"/>
              </a:spcBef>
              <a:spcAft>
                <a:spcPts val="600"/>
              </a:spcAft>
              <a:buClr>
                <a:srgbClr val="585858"/>
              </a:buClr>
              <a:buFont typeface="Arial" panose="020B0604020202020204" pitchFamily="34" charset="0"/>
              <a:buChar char="•"/>
            </a:pPr>
            <a:r>
              <a:rPr lang="en-GB" sz="2000" dirty="0"/>
              <a:t>How many tens are there? What do you notice about the representation?</a:t>
            </a:r>
          </a:p>
          <a:p>
            <a:pPr>
              <a:lnSpc>
                <a:spcPct val="120000"/>
              </a:lnSpc>
              <a:spcBef>
                <a:spcPts val="600"/>
              </a:spcBef>
              <a:spcAft>
                <a:spcPts val="600"/>
              </a:spcAft>
              <a:buClr>
                <a:srgbClr val="585858"/>
              </a:buClr>
              <a:buFont typeface="Arial" panose="020B0604020202020204" pitchFamily="34" charset="0"/>
              <a:buChar char="•"/>
            </a:pPr>
            <a:r>
              <a:rPr lang="en-GB" sz="2000" dirty="0"/>
              <a:t>Can you see 20 tens divided into 5 equal parts? This is a sharing model. How many tens are there in each equal part? What is the value of each part?</a:t>
            </a:r>
          </a:p>
          <a:p>
            <a:pPr>
              <a:lnSpc>
                <a:spcPct val="120000"/>
              </a:lnSpc>
              <a:spcBef>
                <a:spcPts val="600"/>
              </a:spcBef>
              <a:spcAft>
                <a:spcPts val="600"/>
              </a:spcAft>
              <a:buClr>
                <a:srgbClr val="585858"/>
              </a:buClr>
              <a:buFont typeface="Arial" panose="020B0604020202020204" pitchFamily="34" charset="0"/>
              <a:buChar char="•"/>
            </a:pPr>
            <a:r>
              <a:rPr lang="en-GB" sz="2000" dirty="0"/>
              <a:t>Can you see 20 tens divided into groups of 4 tens (40)? This is a grouping model. How many groups of 40 are in 200?  </a:t>
            </a:r>
          </a:p>
          <a:p>
            <a:pPr>
              <a:lnSpc>
                <a:spcPct val="120000"/>
              </a:lnSpc>
              <a:spcBef>
                <a:spcPts val="600"/>
              </a:spcBef>
              <a:spcAft>
                <a:spcPts val="600"/>
              </a:spcAft>
              <a:buClr>
                <a:srgbClr val="585858"/>
              </a:buClr>
              <a:buFont typeface="Arial" panose="020B0604020202020204" pitchFamily="34" charset="0"/>
              <a:buChar char="•"/>
            </a:pPr>
            <a:r>
              <a:rPr lang="en-GB" sz="2000" dirty="0"/>
              <a:t>What does each number in the division equations represent?</a:t>
            </a:r>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Tree>
    <p:custDataLst>
      <p:tags r:id="rId1"/>
    </p:custDataLst>
    <p:extLst>
      <p:ext uri="{BB962C8B-B14F-4D97-AF65-F5344CB8AC3E}">
        <p14:creationId xmlns:p14="http://schemas.microsoft.com/office/powerpoint/2010/main" val="951147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2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EA0FB4-2137-4BDF-BD1E-86029F2E9BEE}"/>
              </a:ext>
            </a:extLst>
          </p:cNvPr>
          <p:cNvSpPr>
            <a:spLocks noGrp="1"/>
          </p:cNvSpPr>
          <p:nvPr>
            <p:ph type="title"/>
          </p:nvPr>
        </p:nvSpPr>
        <p:spPr/>
        <p:txBody>
          <a:bodyPr/>
          <a:lstStyle/>
          <a:p>
            <a:r>
              <a:rPr lang="en-GB" kern="1200" dirty="0">
                <a:solidFill>
                  <a:srgbClr val="FFFFFF"/>
                </a:solidFill>
              </a:rPr>
              <a:t>3NF-3 Scaling number facts by 10</a:t>
            </a:r>
            <a:endParaRPr lang="en-GB" dirty="0"/>
          </a:p>
        </p:txBody>
      </p:sp>
      <p:sp>
        <p:nvSpPr>
          <p:cNvPr id="3" name="TextBox 2">
            <a:extLst>
              <a:ext uri="{FF2B5EF4-FFF2-40B4-BE49-F238E27FC236}">
                <a16:creationId xmlns:a16="http://schemas.microsoft.com/office/drawing/2014/main" id="{B7ACA8A6-A158-4861-9D31-3209DBF7DD04}"/>
              </a:ext>
            </a:extLst>
          </p:cNvPr>
          <p:cNvSpPr txBox="1"/>
          <p:nvPr/>
        </p:nvSpPr>
        <p:spPr>
          <a:xfrm>
            <a:off x="623888" y="1232240"/>
            <a:ext cx="10944225" cy="400110"/>
          </a:xfrm>
          <a:prstGeom prst="rect">
            <a:avLst/>
          </a:prstGeom>
          <a:noFill/>
        </p:spPr>
        <p:txBody>
          <a:bodyPr wrap="square" rtlCol="0">
            <a:spAutoFit/>
          </a:bodyPr>
          <a:lstStyle/>
          <a:p>
            <a:pPr marL="342900" marR="0" lvl="0" indent="-34290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rPr>
              <a:t>Complete these calculations and </a:t>
            </a:r>
            <a:r>
              <a:rPr lang="en-GB" sz="2000" dirty="0">
                <a:solidFill>
                  <a:srgbClr val="585858"/>
                </a:solidFill>
                <a:latin typeface="Arial" panose="020B0604020202020204" pitchFamily="34" charset="0"/>
              </a:rPr>
              <a:t>make up some of your own to build fluency.</a:t>
            </a:r>
            <a:endParaRPr kumimoji="0" lang="en-GB" sz="2000" b="0" i="0" u="none" strike="noStrike" kern="1200" cap="none" spc="0" normalizeH="0" baseline="0" noProof="0" dirty="0">
              <a:ln>
                <a:noFill/>
              </a:ln>
              <a:solidFill>
                <a:srgbClr val="585858"/>
              </a:solidFill>
              <a:effectLst/>
              <a:uLnTx/>
              <a:uFillTx/>
              <a:latin typeface="Arial" panose="020B0604020202020204" pitchFamily="34" charset="0"/>
            </a:endParaRPr>
          </a:p>
        </p:txBody>
      </p:sp>
      <p:sp>
        <p:nvSpPr>
          <p:cNvPr id="4" name="TextBox 3">
            <a:extLst>
              <a:ext uri="{FF2B5EF4-FFF2-40B4-BE49-F238E27FC236}">
                <a16:creationId xmlns:a16="http://schemas.microsoft.com/office/drawing/2014/main" id="{BC0941A0-C9DC-48FC-A650-AD1A4F21F866}"/>
              </a:ext>
            </a:extLst>
          </p:cNvPr>
          <p:cNvSpPr txBox="1"/>
          <p:nvPr/>
        </p:nvSpPr>
        <p:spPr>
          <a:xfrm>
            <a:off x="2036526" y="1802660"/>
            <a:ext cx="2430250" cy="517680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2 x 4 = 8</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2</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x 40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8 ÷ 4 = 2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80 ÷ 2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lang="en-GB" sz="2800" dirty="0">
              <a:solidFill>
                <a:srgbClr val="000000"/>
              </a:solidFill>
              <a:latin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x 5 = 30</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x 50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30 ÷ 5 = 6</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300 ÷ 5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 name="TextBox 4">
            <a:extLst>
              <a:ext uri="{FF2B5EF4-FFF2-40B4-BE49-F238E27FC236}">
                <a16:creationId xmlns:a16="http://schemas.microsoft.com/office/drawing/2014/main" id="{308DA35A-C21E-4A06-ACA7-9435FBBDD5F1}"/>
              </a:ext>
            </a:extLst>
          </p:cNvPr>
          <p:cNvSpPr txBox="1"/>
          <p:nvPr/>
        </p:nvSpPr>
        <p:spPr>
          <a:xfrm>
            <a:off x="7158662" y="1867423"/>
            <a:ext cx="2430250" cy="517680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 x 2 = 12</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6</a:t>
            </a:r>
            <a:r>
              <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x 20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12 ÷ 2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120 ÷ 20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lang="en-GB" sz="2800" dirty="0">
              <a:solidFill>
                <a:srgbClr val="000000"/>
              </a:solidFill>
              <a:latin typeface="Arial" panose="020B0604020202020204" pitchFamily="34" charset="0"/>
            </a:endParaRP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3 x 8 = 24</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3 x 80 =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24 ÷ 8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240 ÷ 8 =</a:t>
            </a:r>
          </a:p>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lang="en-GB" sz="2800" dirty="0">
                <a:solidFill>
                  <a:srgbClr val="000000"/>
                </a:solidFill>
                <a:latin typeface="Arial" panose="020B0604020202020204" pitchFamily="34" charset="0"/>
              </a:rPr>
              <a:t> </a:t>
            </a:r>
            <a:endParaRPr kumimoji="0" lang="en-GB" sz="28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1879587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2465408"/>
          </a:xfrm>
          <a:ln>
            <a:solidFill>
              <a:schemeClr val="accent1">
                <a:lumMod val="50000"/>
              </a:schemeClr>
            </a:solidFill>
          </a:ln>
        </p:spPr>
        <p:txBody>
          <a:bodyPr>
            <a:noAutofit/>
          </a:bodyPr>
          <a:lstStyle/>
          <a:p>
            <a:pPr>
              <a:lnSpc>
                <a:spcPct val="120000"/>
              </a:lnSpc>
            </a:pPr>
            <a:r>
              <a:rPr lang="en-GB" sz="2400" dirty="0"/>
              <a:t>3NF-3 </a:t>
            </a:r>
            <a:br>
              <a:rPr lang="en-GB" sz="2400" dirty="0"/>
            </a:br>
            <a:r>
              <a:rPr lang="en-GB" sz="2400" i="1" dirty="0"/>
              <a:t>Apply place-value knowledge to known additive and multiplicative number facts (scaling facts by 10), for example:</a:t>
            </a:r>
            <a:br>
              <a:rPr lang="en-GB" sz="2400" i="1" dirty="0"/>
            </a:br>
            <a:r>
              <a:rPr lang="en-GB" sz="2400" i="1" dirty="0"/>
              <a:t>80 + 60 = 140		30 </a:t>
            </a:r>
            <a:r>
              <a:rPr kumimoji="0" lang="en-GB" sz="2400" i="1" u="none" strike="noStrike" kern="1200" cap="none" spc="0" normalizeH="0" baseline="0" noProof="0" dirty="0">
                <a:ln>
                  <a:noFill/>
                </a:ln>
                <a:effectLst/>
                <a:uLnTx/>
                <a:uFillTx/>
                <a:latin typeface="Arial" panose="020B0604020202020204" pitchFamily="34" charset="0"/>
                <a:ea typeface="+mn-ea"/>
                <a:cs typeface="+mn-cs"/>
              </a:rPr>
              <a:t>× 4 = 120</a:t>
            </a:r>
            <a:br>
              <a:rPr lang="en-GB" sz="2400" i="1" dirty="0"/>
            </a:br>
            <a:r>
              <a:rPr lang="en-GB" sz="2400" i="1" dirty="0"/>
              <a:t>140 </a:t>
            </a:r>
            <a:r>
              <a:rPr kumimoji="0" lang="en-GB" sz="2400" i="1" u="none" strike="noStrike" kern="1200" cap="none" spc="0" normalizeH="0" baseline="0" noProof="0" dirty="0">
                <a:ln>
                  <a:noFill/>
                </a:ln>
                <a:effectLst/>
                <a:uLnTx/>
                <a:uFillTx/>
                <a:ea typeface="+mn-ea"/>
                <a:cs typeface="+mn-cs"/>
              </a:rPr>
              <a:t>− 60 = 80		120 </a:t>
            </a:r>
            <a:r>
              <a:rPr kumimoji="0" lang="en-GB" sz="2400" b="1" i="1" u="none" strike="noStrike" kern="1200" cap="none" spc="0" normalizeH="0" baseline="0" noProof="0" dirty="0">
                <a:ln>
                  <a:noFill/>
                </a:ln>
                <a:effectLst/>
                <a:uLnTx/>
                <a:uFillTx/>
                <a:latin typeface="Arial" panose="020B0604020202020204" pitchFamily="34" charset="0"/>
                <a:ea typeface="+mn-ea"/>
                <a:cs typeface="+mn-cs"/>
              </a:rPr>
              <a:t>÷ 4 = 30 </a:t>
            </a:r>
            <a:br>
              <a:rPr kumimoji="0" lang="en-GB" sz="2400" i="1" u="none" strike="noStrike" kern="1200" cap="none" spc="0" normalizeH="0" baseline="0" noProof="0" dirty="0">
                <a:ln>
                  <a:noFill/>
                </a:ln>
                <a:effectLst/>
                <a:uLnTx/>
                <a:uFillTx/>
                <a:ea typeface="+mn-ea"/>
                <a:cs typeface="+mn-cs"/>
              </a:rPr>
            </a:br>
            <a:br>
              <a:rPr lang="en-GB" sz="2400" i="1" dirty="0"/>
            </a:br>
            <a:br>
              <a:rPr lang="en-GB" sz="2400" i="1" dirty="0"/>
            </a:br>
            <a:endParaRPr lang="en-GB" sz="2400" i="1"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3052486"/>
            <a:ext cx="10295896" cy="29027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3NF-3.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Materials:</a:t>
            </a:r>
          </a:p>
          <a:p>
            <a:pPr marL="342900" indent="-342900">
              <a:lnSpc>
                <a:spcPct val="120000"/>
              </a:lnSpc>
              <a:buClr>
                <a:srgbClr val="585858"/>
              </a:buClr>
              <a:buFont typeface="Arial" panose="020B0604020202020204" pitchFamily="34" charset="0"/>
              <a:buChar char="•"/>
            </a:pPr>
            <a:r>
              <a:rPr lang="en-GB" sz="2400" dirty="0">
                <a:hlinkClick r:id="rId3"/>
              </a:rPr>
              <a:t>1.17  Composition and calculation: 100 and bridging 100</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3NF-3: Linked mastery PD materials</a:t>
            </a:r>
          </a:p>
        </p:txBody>
      </p:sp>
      <p:pic>
        <p:nvPicPr>
          <p:cNvPr id="3" name="Picture 2">
            <a:extLst>
              <a:ext uri="{FF2B5EF4-FFF2-40B4-BE49-F238E27FC236}">
                <a16:creationId xmlns:a16="http://schemas.microsoft.com/office/drawing/2014/main" id="{48528598-EAA4-48C7-8476-2EB310D82650}"/>
              </a:ext>
            </a:extLst>
          </p:cNvPr>
          <p:cNvPicPr>
            <a:picLocks noChangeAspect="1"/>
          </p:cNvPicPr>
          <p:nvPr/>
        </p:nvPicPr>
        <p:blipFill>
          <a:blip r:embed="rId4"/>
          <a:stretch>
            <a:fillRect/>
          </a:stretch>
        </p:blipFill>
        <p:spPr>
          <a:xfrm>
            <a:off x="949344" y="1180597"/>
            <a:ext cx="3644481" cy="5161999"/>
          </a:xfrm>
          <a:prstGeom prst="rect">
            <a:avLst/>
          </a:prstGeom>
          <a:ln>
            <a:solidFill>
              <a:schemeClr val="accent1"/>
            </a:solidFill>
          </a:ln>
        </p:spPr>
      </p:pic>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Recall of multiplication tables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3NF-3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 We would recommend no more than four slides in any one session, and probably fewer. </a:t>
            </a:r>
          </a:p>
          <a:p>
            <a:pPr marL="342900" indent="-342900">
              <a:buClr>
                <a:srgbClr val="585858"/>
              </a:buClr>
              <a:buFont typeface="Arial" panose="020B0604020202020204" pitchFamily="34" charset="0"/>
              <a:buChar char="•"/>
            </a:pPr>
            <a:r>
              <a:rPr lang="en-GB" dirty="0"/>
              <a:t>In subsequent sessions, review and practise previous learning before moving on.</a:t>
            </a:r>
          </a:p>
          <a:p>
            <a:pPr marL="342900" indent="-342900">
              <a:buClr>
                <a:srgbClr val="585858"/>
              </a:buClr>
              <a:buFont typeface="Arial" panose="020B0604020202020204" pitchFamily="34" charset="0"/>
              <a:buChar char="•"/>
            </a:pPr>
            <a:r>
              <a:rPr lang="en-GB" dirty="0"/>
              <a:t>Play the animation/observe 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64235"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However, 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3NF-3 Scaling number facts by 10</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r>
              <a:rPr lang="en-GB" dirty="0"/>
              <a:t>3NF-3 Scaling number facts by 10</a:t>
            </a: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10;&#10;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10;&#10;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855675"/>
            <a:ext cx="550800" cy="550800"/>
          </a:xfrm>
          <a:prstGeom prst="rect">
            <a:avLst/>
          </a:prstGeom>
        </p:spPr>
      </p:pic>
      <p:pic>
        <p:nvPicPr>
          <p:cNvPr id="19" name="Picture 18">
            <a:extLst>
              <a:ext uri="{FF2B5EF4-FFF2-40B4-BE49-F238E27FC236}">
                <a16:creationId xmlns:a16="http://schemas.microsoft.com/office/drawing/2014/main" id="{983168D8-FA14-439A-9F42-54E2558C88F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855675"/>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63429"/>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pic>
        <p:nvPicPr>
          <p:cNvPr id="26" name="Picture 25">
            <a:extLst>
              <a:ext uri="{FF2B5EF4-FFF2-40B4-BE49-F238E27FC236}">
                <a16:creationId xmlns:a16="http://schemas.microsoft.com/office/drawing/2014/main" id="{6A511C3F-D5D5-4121-A731-01F25967CD5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856818"/>
            <a:ext cx="550800" cy="548514"/>
          </a:xfrm>
          <a:prstGeom prst="rect">
            <a:avLst/>
          </a:prstGeom>
        </p:spPr>
      </p:pic>
      <p:pic>
        <p:nvPicPr>
          <p:cNvPr id="27" name="Picture 26">
            <a:extLst>
              <a:ext uri="{FF2B5EF4-FFF2-40B4-BE49-F238E27FC236}">
                <a16:creationId xmlns:a16="http://schemas.microsoft.com/office/drawing/2014/main" id="{5F14E789-5A3C-4A88-AF90-0A31DC2B094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3464572"/>
            <a:ext cx="550800" cy="548514"/>
          </a:xfrm>
          <a:prstGeom prst="rect">
            <a:avLst/>
          </a:prstGeom>
        </p:spPr>
      </p:pic>
      <p:pic>
        <p:nvPicPr>
          <p:cNvPr id="28" name="Picture 27">
            <a:extLst>
              <a:ext uri="{FF2B5EF4-FFF2-40B4-BE49-F238E27FC236}">
                <a16:creationId xmlns:a16="http://schemas.microsoft.com/office/drawing/2014/main" id="{ED4B6B7D-F5BD-4265-9E37-BA39C683A22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4098474"/>
            <a:ext cx="550800" cy="548514"/>
          </a:xfrm>
          <a:prstGeom prst="rect">
            <a:avLst/>
          </a:prstGeom>
        </p:spPr>
      </p:pic>
      <p:pic>
        <p:nvPicPr>
          <p:cNvPr id="29" name="Picture 28">
            <a:extLst>
              <a:ext uri="{FF2B5EF4-FFF2-40B4-BE49-F238E27FC236}">
                <a16:creationId xmlns:a16="http://schemas.microsoft.com/office/drawing/2014/main" id="{75DAED85-9F3F-4121-8D68-51FADF35114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215729" y="159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180807" y="4795411"/>
            <a:ext cx="133562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14</a:t>
            </a:r>
          </a:p>
        </p:txBody>
      </p:sp>
      <p:sp>
        <p:nvSpPr>
          <p:cNvPr id="31" name="Rectangle 30">
            <a:extLst>
              <a:ext uri="{FF2B5EF4-FFF2-40B4-BE49-F238E27FC236}">
                <a16:creationId xmlns:a16="http://schemas.microsoft.com/office/drawing/2014/main" id="{36529D23-165F-4205-9CCE-EC20A2A8714D}"/>
              </a:ext>
            </a:extLst>
          </p:cNvPr>
          <p:cNvSpPr/>
          <p:nvPr/>
        </p:nvSpPr>
        <p:spPr>
          <a:xfrm>
            <a:off x="3885528"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F6A525C1-83B3-4D51-9AD0-6CAFC6A3F44D}"/>
              </a:ext>
            </a:extLst>
          </p:cNvPr>
          <p:cNvSpPr/>
          <p:nvPr/>
        </p:nvSpPr>
        <p:spPr>
          <a:xfrm>
            <a:off x="1479309" y="1343184"/>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865" y="1549989"/>
            <a:ext cx="2995728" cy="3150001"/>
            <a:chOff x="2771799" y="1484313"/>
            <a:chExt cx="2995728" cy="3150001"/>
          </a:xfrm>
        </p:grpSpPr>
        <p:pic>
          <p:nvPicPr>
            <p:cNvPr id="33" name="Picture 32" descr="A picture containing sitting, indoor, window, looking&#10;&#10;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10;&#10;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sp>
        <p:nvSpPr>
          <p:cNvPr id="50" name="Rectangle 49">
            <a:extLst>
              <a:ext uri="{FF2B5EF4-FFF2-40B4-BE49-F238E27FC236}">
                <a16:creationId xmlns:a16="http://schemas.microsoft.com/office/drawing/2014/main" id="{D3BC439A-E026-4A6F-8EAA-AE493B1924C1}"/>
              </a:ext>
            </a:extLst>
          </p:cNvPr>
          <p:cNvSpPr/>
          <p:nvPr/>
        </p:nvSpPr>
        <p:spPr>
          <a:xfrm>
            <a:off x="1981936" y="5166669"/>
            <a:ext cx="3129383"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tens + 6 tens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tens</a:t>
            </a:r>
          </a:p>
        </p:txBody>
      </p:sp>
      <p:sp>
        <p:nvSpPr>
          <p:cNvPr id="51" name="Rectangle 50">
            <a:extLst>
              <a:ext uri="{FF2B5EF4-FFF2-40B4-BE49-F238E27FC236}">
                <a16:creationId xmlns:a16="http://schemas.microsoft.com/office/drawing/2014/main" id="{E657E6E5-F090-480F-AB2E-F71C46668CCE}"/>
              </a:ext>
            </a:extLst>
          </p:cNvPr>
          <p:cNvSpPr/>
          <p:nvPr/>
        </p:nvSpPr>
        <p:spPr>
          <a:xfrm>
            <a:off x="3903492" y="5155011"/>
            <a:ext cx="1801177"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906226" y="5542368"/>
            <a:ext cx="1763624"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+ 60 = 140</a:t>
            </a:r>
          </a:p>
        </p:txBody>
      </p:sp>
      <p:sp>
        <p:nvSpPr>
          <p:cNvPr id="53" name="Rectangle 52">
            <a:extLst>
              <a:ext uri="{FF2B5EF4-FFF2-40B4-BE49-F238E27FC236}">
                <a16:creationId xmlns:a16="http://schemas.microsoft.com/office/drawing/2014/main" id="{898A44FA-D0CD-4C3C-95FE-B12E84466A4F}"/>
              </a:ext>
            </a:extLst>
          </p:cNvPr>
          <p:cNvSpPr/>
          <p:nvPr/>
        </p:nvSpPr>
        <p:spPr>
          <a:xfrm>
            <a:off x="3847977"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5" name="Group 54">
            <a:extLst>
              <a:ext uri="{FF2B5EF4-FFF2-40B4-BE49-F238E27FC236}">
                <a16:creationId xmlns:a16="http://schemas.microsoft.com/office/drawing/2014/main" id="{46418B49-CA42-4474-BF19-15DCAE7E8A14}"/>
              </a:ext>
            </a:extLst>
          </p:cNvPr>
          <p:cNvGrpSpPr/>
          <p:nvPr/>
        </p:nvGrpSpPr>
        <p:grpSpPr>
          <a:xfrm>
            <a:off x="1865621" y="1600452"/>
            <a:ext cx="543263" cy="543263"/>
            <a:chOff x="961427" y="2384629"/>
            <a:chExt cx="543263" cy="543263"/>
          </a:xfrm>
        </p:grpSpPr>
        <p:sp>
          <p:nvSpPr>
            <p:cNvPr id="56" name="Oval 55">
              <a:extLst>
                <a:ext uri="{FF2B5EF4-FFF2-40B4-BE49-F238E27FC236}">
                  <a16:creationId xmlns:a16="http://schemas.microsoft.com/office/drawing/2014/main" id="{D292EE10-65D7-4855-AFDF-8F2EE8A1CB90}"/>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57" name="Rectangle 56">
              <a:extLst>
                <a:ext uri="{FF2B5EF4-FFF2-40B4-BE49-F238E27FC236}">
                  <a16:creationId xmlns:a16="http://schemas.microsoft.com/office/drawing/2014/main" id="{81158993-5050-4069-8BB0-75C6D0C78D4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58" name="Group 57">
            <a:extLst>
              <a:ext uri="{FF2B5EF4-FFF2-40B4-BE49-F238E27FC236}">
                <a16:creationId xmlns:a16="http://schemas.microsoft.com/office/drawing/2014/main" id="{2367765D-4606-472A-AAB6-949D5CAD0871}"/>
              </a:ext>
            </a:extLst>
          </p:cNvPr>
          <p:cNvGrpSpPr/>
          <p:nvPr/>
        </p:nvGrpSpPr>
        <p:grpSpPr>
          <a:xfrm>
            <a:off x="1865621" y="2222831"/>
            <a:ext cx="543263" cy="543263"/>
            <a:chOff x="961427" y="2384629"/>
            <a:chExt cx="543263" cy="543263"/>
          </a:xfrm>
        </p:grpSpPr>
        <p:sp>
          <p:nvSpPr>
            <p:cNvPr id="59" name="Oval 58">
              <a:extLst>
                <a:ext uri="{FF2B5EF4-FFF2-40B4-BE49-F238E27FC236}">
                  <a16:creationId xmlns:a16="http://schemas.microsoft.com/office/drawing/2014/main" id="{5902A7A5-7550-4177-8737-8C5EDFCBF91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0" name="Rectangle 59">
              <a:extLst>
                <a:ext uri="{FF2B5EF4-FFF2-40B4-BE49-F238E27FC236}">
                  <a16:creationId xmlns:a16="http://schemas.microsoft.com/office/drawing/2014/main" id="{A184FA27-D1B3-4708-AA76-A75087BE2C0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1" name="Group 60">
            <a:extLst>
              <a:ext uri="{FF2B5EF4-FFF2-40B4-BE49-F238E27FC236}">
                <a16:creationId xmlns:a16="http://schemas.microsoft.com/office/drawing/2014/main" id="{8F803450-50C3-4749-B599-A4B8D5C74F40}"/>
              </a:ext>
            </a:extLst>
          </p:cNvPr>
          <p:cNvGrpSpPr/>
          <p:nvPr/>
        </p:nvGrpSpPr>
        <p:grpSpPr>
          <a:xfrm>
            <a:off x="1865621" y="2851593"/>
            <a:ext cx="543263" cy="543263"/>
            <a:chOff x="961427" y="2384629"/>
            <a:chExt cx="543263" cy="543263"/>
          </a:xfrm>
        </p:grpSpPr>
        <p:sp>
          <p:nvSpPr>
            <p:cNvPr id="62" name="Oval 61">
              <a:extLst>
                <a:ext uri="{FF2B5EF4-FFF2-40B4-BE49-F238E27FC236}">
                  <a16:creationId xmlns:a16="http://schemas.microsoft.com/office/drawing/2014/main" id="{FC12ED42-3A79-4E4E-8106-EC21F25EC3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3" name="Rectangle 62">
              <a:extLst>
                <a:ext uri="{FF2B5EF4-FFF2-40B4-BE49-F238E27FC236}">
                  <a16:creationId xmlns:a16="http://schemas.microsoft.com/office/drawing/2014/main" id="{965A3B45-6D39-415B-8C3B-1DFE6598940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64" name="Group 63">
            <a:extLst>
              <a:ext uri="{FF2B5EF4-FFF2-40B4-BE49-F238E27FC236}">
                <a16:creationId xmlns:a16="http://schemas.microsoft.com/office/drawing/2014/main" id="{8F3C9FDB-172E-4FCB-BD00-830A97D902B3}"/>
              </a:ext>
            </a:extLst>
          </p:cNvPr>
          <p:cNvGrpSpPr/>
          <p:nvPr/>
        </p:nvGrpSpPr>
        <p:grpSpPr>
          <a:xfrm>
            <a:off x="1865621" y="3473972"/>
            <a:ext cx="543263" cy="543263"/>
            <a:chOff x="961427" y="2384629"/>
            <a:chExt cx="543263" cy="543263"/>
          </a:xfrm>
        </p:grpSpPr>
        <p:sp>
          <p:nvSpPr>
            <p:cNvPr id="65" name="Oval 64">
              <a:extLst>
                <a:ext uri="{FF2B5EF4-FFF2-40B4-BE49-F238E27FC236}">
                  <a16:creationId xmlns:a16="http://schemas.microsoft.com/office/drawing/2014/main" id="{9C182C07-AFBF-49C5-A761-291C0334B6E3}"/>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66" name="Rectangle 65">
              <a:extLst>
                <a:ext uri="{FF2B5EF4-FFF2-40B4-BE49-F238E27FC236}">
                  <a16:creationId xmlns:a16="http://schemas.microsoft.com/office/drawing/2014/main" id="{E2555A7F-C1FC-4F76-99FA-DECCB374EED6}"/>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0" name="Group 69">
            <a:extLst>
              <a:ext uri="{FF2B5EF4-FFF2-40B4-BE49-F238E27FC236}">
                <a16:creationId xmlns:a16="http://schemas.microsoft.com/office/drawing/2014/main" id="{28A086E7-BCFB-4116-B378-F686A56B0352}"/>
              </a:ext>
            </a:extLst>
          </p:cNvPr>
          <p:cNvGrpSpPr/>
          <p:nvPr/>
        </p:nvGrpSpPr>
        <p:grpSpPr>
          <a:xfrm>
            <a:off x="1865621" y="4100646"/>
            <a:ext cx="543263" cy="543263"/>
            <a:chOff x="961427" y="2384629"/>
            <a:chExt cx="543263" cy="543263"/>
          </a:xfrm>
        </p:grpSpPr>
        <p:sp>
          <p:nvSpPr>
            <p:cNvPr id="71" name="Oval 70">
              <a:extLst>
                <a:ext uri="{FF2B5EF4-FFF2-40B4-BE49-F238E27FC236}">
                  <a16:creationId xmlns:a16="http://schemas.microsoft.com/office/drawing/2014/main" id="{9EBDB59F-3F06-44EB-8FD2-867493F93E3E}"/>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2" name="Rectangle 71">
              <a:extLst>
                <a:ext uri="{FF2B5EF4-FFF2-40B4-BE49-F238E27FC236}">
                  <a16:creationId xmlns:a16="http://schemas.microsoft.com/office/drawing/2014/main" id="{19077F66-3BDA-42DB-AA30-B79E1BA91ED5}"/>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3" name="Group 72">
            <a:extLst>
              <a:ext uri="{FF2B5EF4-FFF2-40B4-BE49-F238E27FC236}">
                <a16:creationId xmlns:a16="http://schemas.microsoft.com/office/drawing/2014/main" id="{9C998353-C646-4EA6-810D-E8FEDD0BEB26}"/>
              </a:ext>
            </a:extLst>
          </p:cNvPr>
          <p:cNvGrpSpPr/>
          <p:nvPr/>
        </p:nvGrpSpPr>
        <p:grpSpPr>
          <a:xfrm>
            <a:off x="2488387" y="1600452"/>
            <a:ext cx="543263" cy="543263"/>
            <a:chOff x="961427" y="2384629"/>
            <a:chExt cx="543263" cy="543263"/>
          </a:xfrm>
        </p:grpSpPr>
        <p:sp>
          <p:nvSpPr>
            <p:cNvPr id="74" name="Oval 73">
              <a:extLst>
                <a:ext uri="{FF2B5EF4-FFF2-40B4-BE49-F238E27FC236}">
                  <a16:creationId xmlns:a16="http://schemas.microsoft.com/office/drawing/2014/main" id="{46CF140C-DDE6-4202-A5DA-CB800E3953F6}"/>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5" name="Rectangle 74">
              <a:extLst>
                <a:ext uri="{FF2B5EF4-FFF2-40B4-BE49-F238E27FC236}">
                  <a16:creationId xmlns:a16="http://schemas.microsoft.com/office/drawing/2014/main" id="{89D7DAEC-3878-425F-A005-2F7B29D2D30E}"/>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6" name="Group 75">
            <a:extLst>
              <a:ext uri="{FF2B5EF4-FFF2-40B4-BE49-F238E27FC236}">
                <a16:creationId xmlns:a16="http://schemas.microsoft.com/office/drawing/2014/main" id="{EA1FC3C1-895C-41DF-9191-349E3E6895C8}"/>
              </a:ext>
            </a:extLst>
          </p:cNvPr>
          <p:cNvGrpSpPr/>
          <p:nvPr/>
        </p:nvGrpSpPr>
        <p:grpSpPr>
          <a:xfrm>
            <a:off x="2488387" y="2222831"/>
            <a:ext cx="543263" cy="543263"/>
            <a:chOff x="961427" y="2384629"/>
            <a:chExt cx="543263" cy="543263"/>
          </a:xfrm>
        </p:grpSpPr>
        <p:sp>
          <p:nvSpPr>
            <p:cNvPr id="77" name="Oval 76">
              <a:extLst>
                <a:ext uri="{FF2B5EF4-FFF2-40B4-BE49-F238E27FC236}">
                  <a16:creationId xmlns:a16="http://schemas.microsoft.com/office/drawing/2014/main" id="{8A12672F-4A7A-4967-96A8-E2A489A8C74B}"/>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78" name="Rectangle 77">
              <a:extLst>
                <a:ext uri="{FF2B5EF4-FFF2-40B4-BE49-F238E27FC236}">
                  <a16:creationId xmlns:a16="http://schemas.microsoft.com/office/drawing/2014/main" id="{57BFEBA9-2E94-4D21-A3CF-DA506B53DD03}"/>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79" name="Group 78">
            <a:extLst>
              <a:ext uri="{FF2B5EF4-FFF2-40B4-BE49-F238E27FC236}">
                <a16:creationId xmlns:a16="http://schemas.microsoft.com/office/drawing/2014/main" id="{9F11F81C-E819-498E-B392-65FD7510BFA1}"/>
              </a:ext>
            </a:extLst>
          </p:cNvPr>
          <p:cNvGrpSpPr/>
          <p:nvPr/>
        </p:nvGrpSpPr>
        <p:grpSpPr>
          <a:xfrm>
            <a:off x="2488387" y="2851593"/>
            <a:ext cx="543263" cy="543263"/>
            <a:chOff x="961427" y="2384629"/>
            <a:chExt cx="543263" cy="543263"/>
          </a:xfrm>
        </p:grpSpPr>
        <p:sp>
          <p:nvSpPr>
            <p:cNvPr id="80" name="Oval 79">
              <a:extLst>
                <a:ext uri="{FF2B5EF4-FFF2-40B4-BE49-F238E27FC236}">
                  <a16:creationId xmlns:a16="http://schemas.microsoft.com/office/drawing/2014/main" id="{3E3A23AE-42B6-4D10-92E8-9ED0F7126134}"/>
                </a:ext>
              </a:extLst>
            </p:cNvPr>
            <p:cNvSpPr/>
            <p:nvPr/>
          </p:nvSpPr>
          <p:spPr bwMode="auto">
            <a:xfrm>
              <a:off x="961427" y="2384629"/>
              <a:ext cx="543263" cy="543263"/>
            </a:xfrm>
            <a:prstGeom prst="ellipse">
              <a:avLst/>
            </a:prstGeom>
            <a:solidFill>
              <a:srgbClr val="99CCFF"/>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a:ln>
                  <a:noFill/>
                </a:ln>
                <a:solidFill>
                  <a:schemeClr val="tx1"/>
                </a:solidFill>
                <a:effectLst/>
                <a:latin typeface="Arial" charset="0"/>
              </a:endParaRPr>
            </a:p>
          </p:txBody>
        </p:sp>
        <p:sp>
          <p:nvSpPr>
            <p:cNvPr id="81" name="Rectangle 80">
              <a:extLst>
                <a:ext uri="{FF2B5EF4-FFF2-40B4-BE49-F238E27FC236}">
                  <a16:creationId xmlns:a16="http://schemas.microsoft.com/office/drawing/2014/main" id="{DF9E7219-843D-442E-B856-C30A66B2384B}"/>
                </a:ext>
              </a:extLst>
            </p:cNvPr>
            <p:cNvSpPr/>
            <p:nvPr/>
          </p:nvSpPr>
          <p:spPr>
            <a:xfrm>
              <a:off x="998058" y="2456205"/>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2" name="Group 81">
            <a:extLst>
              <a:ext uri="{FF2B5EF4-FFF2-40B4-BE49-F238E27FC236}">
                <a16:creationId xmlns:a16="http://schemas.microsoft.com/office/drawing/2014/main" id="{8CF209B1-4F95-408F-B8BA-C5C880BF0BAC}"/>
              </a:ext>
            </a:extLst>
          </p:cNvPr>
          <p:cNvGrpSpPr/>
          <p:nvPr/>
        </p:nvGrpSpPr>
        <p:grpSpPr>
          <a:xfrm>
            <a:off x="3596529" y="1600967"/>
            <a:ext cx="543263" cy="543263"/>
            <a:chOff x="961427" y="1671562"/>
            <a:chExt cx="543263" cy="543263"/>
          </a:xfrm>
        </p:grpSpPr>
        <p:sp>
          <p:nvSpPr>
            <p:cNvPr id="83" name="Oval 82">
              <a:extLst>
                <a:ext uri="{FF2B5EF4-FFF2-40B4-BE49-F238E27FC236}">
                  <a16:creationId xmlns:a16="http://schemas.microsoft.com/office/drawing/2014/main" id="{155BD974-3E60-4ABA-831A-7C14B6458D34}"/>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84" name="Rectangle 83">
              <a:extLst>
                <a:ext uri="{FF2B5EF4-FFF2-40B4-BE49-F238E27FC236}">
                  <a16:creationId xmlns:a16="http://schemas.microsoft.com/office/drawing/2014/main" id="{B85AC4A0-4865-47A5-8ED4-41437862BB01}"/>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85" name="Group 84">
            <a:extLst>
              <a:ext uri="{FF2B5EF4-FFF2-40B4-BE49-F238E27FC236}">
                <a16:creationId xmlns:a16="http://schemas.microsoft.com/office/drawing/2014/main" id="{3E0FBD31-DBC3-4579-B9D5-8127D243F2A6}"/>
              </a:ext>
            </a:extLst>
          </p:cNvPr>
          <p:cNvGrpSpPr/>
          <p:nvPr/>
        </p:nvGrpSpPr>
        <p:grpSpPr>
          <a:xfrm>
            <a:off x="4215729" y="1600967"/>
            <a:ext cx="543263" cy="543263"/>
            <a:chOff x="961427" y="1671562"/>
            <a:chExt cx="543263" cy="543263"/>
          </a:xfrm>
        </p:grpSpPr>
        <p:sp>
          <p:nvSpPr>
            <p:cNvPr id="86" name="Oval 85">
              <a:extLst>
                <a:ext uri="{FF2B5EF4-FFF2-40B4-BE49-F238E27FC236}">
                  <a16:creationId xmlns:a16="http://schemas.microsoft.com/office/drawing/2014/main" id="{5C935C29-9741-42E3-946F-46AF3497099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87" name="Rectangle 86">
              <a:extLst>
                <a:ext uri="{FF2B5EF4-FFF2-40B4-BE49-F238E27FC236}">
                  <a16:creationId xmlns:a16="http://schemas.microsoft.com/office/drawing/2014/main" id="{368BABBB-81F9-4B51-A388-9255AA6DE4DC}"/>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4" name="Group 93">
            <a:extLst>
              <a:ext uri="{FF2B5EF4-FFF2-40B4-BE49-F238E27FC236}">
                <a16:creationId xmlns:a16="http://schemas.microsoft.com/office/drawing/2014/main" id="{8396AEF9-5FFB-4575-8428-56C120CC58D8}"/>
              </a:ext>
            </a:extLst>
          </p:cNvPr>
          <p:cNvGrpSpPr/>
          <p:nvPr/>
        </p:nvGrpSpPr>
        <p:grpSpPr>
          <a:xfrm>
            <a:off x="3596529" y="2220606"/>
            <a:ext cx="543263" cy="543263"/>
            <a:chOff x="961427" y="1671562"/>
            <a:chExt cx="543263" cy="543263"/>
          </a:xfrm>
        </p:grpSpPr>
        <p:sp>
          <p:nvSpPr>
            <p:cNvPr id="95" name="Oval 94">
              <a:extLst>
                <a:ext uri="{FF2B5EF4-FFF2-40B4-BE49-F238E27FC236}">
                  <a16:creationId xmlns:a16="http://schemas.microsoft.com/office/drawing/2014/main" id="{561D1246-8450-43CA-A30F-82A7519215C6}"/>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96" name="Rectangle 95">
              <a:extLst>
                <a:ext uri="{FF2B5EF4-FFF2-40B4-BE49-F238E27FC236}">
                  <a16:creationId xmlns:a16="http://schemas.microsoft.com/office/drawing/2014/main" id="{343E1CFC-935A-42C7-9AFC-B78975A67522}"/>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97" name="Group 96">
            <a:extLst>
              <a:ext uri="{FF2B5EF4-FFF2-40B4-BE49-F238E27FC236}">
                <a16:creationId xmlns:a16="http://schemas.microsoft.com/office/drawing/2014/main" id="{414A41DB-EC3B-4B58-96AE-C1F541CDEFDC}"/>
              </a:ext>
            </a:extLst>
          </p:cNvPr>
          <p:cNvGrpSpPr/>
          <p:nvPr/>
        </p:nvGrpSpPr>
        <p:grpSpPr>
          <a:xfrm>
            <a:off x="3596529" y="2853905"/>
            <a:ext cx="543263" cy="543263"/>
            <a:chOff x="961427" y="1671562"/>
            <a:chExt cx="543263" cy="543263"/>
          </a:xfrm>
        </p:grpSpPr>
        <p:sp>
          <p:nvSpPr>
            <p:cNvPr id="98" name="Oval 97">
              <a:extLst>
                <a:ext uri="{FF2B5EF4-FFF2-40B4-BE49-F238E27FC236}">
                  <a16:creationId xmlns:a16="http://schemas.microsoft.com/office/drawing/2014/main" id="{A00E3FEC-0A44-4DF8-A21C-FEB984EC50E3}"/>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99" name="Rectangle 98">
              <a:extLst>
                <a:ext uri="{FF2B5EF4-FFF2-40B4-BE49-F238E27FC236}">
                  <a16:creationId xmlns:a16="http://schemas.microsoft.com/office/drawing/2014/main" id="{BD6265EC-6788-4A40-B1E0-6F270641968B}"/>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00" name="Group 99">
            <a:extLst>
              <a:ext uri="{FF2B5EF4-FFF2-40B4-BE49-F238E27FC236}">
                <a16:creationId xmlns:a16="http://schemas.microsoft.com/office/drawing/2014/main" id="{6E1B0801-DB85-4697-AB0B-D481F949CBDF}"/>
              </a:ext>
            </a:extLst>
          </p:cNvPr>
          <p:cNvGrpSpPr/>
          <p:nvPr/>
        </p:nvGrpSpPr>
        <p:grpSpPr>
          <a:xfrm>
            <a:off x="3596529" y="3477626"/>
            <a:ext cx="543263" cy="543263"/>
            <a:chOff x="961427" y="1671562"/>
            <a:chExt cx="543263" cy="543263"/>
          </a:xfrm>
        </p:grpSpPr>
        <p:sp>
          <p:nvSpPr>
            <p:cNvPr id="101" name="Oval 100">
              <a:extLst>
                <a:ext uri="{FF2B5EF4-FFF2-40B4-BE49-F238E27FC236}">
                  <a16:creationId xmlns:a16="http://schemas.microsoft.com/office/drawing/2014/main" id="{B45089F8-197A-4A9F-9596-35A8D952DFB7}"/>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02" name="Rectangle 101">
              <a:extLst>
                <a:ext uri="{FF2B5EF4-FFF2-40B4-BE49-F238E27FC236}">
                  <a16:creationId xmlns:a16="http://schemas.microsoft.com/office/drawing/2014/main" id="{62761C31-0A1B-48DD-860A-5EB206CACDD2}"/>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grpSp>
        <p:nvGrpSpPr>
          <p:cNvPr id="103" name="Group 102">
            <a:extLst>
              <a:ext uri="{FF2B5EF4-FFF2-40B4-BE49-F238E27FC236}">
                <a16:creationId xmlns:a16="http://schemas.microsoft.com/office/drawing/2014/main" id="{E81BC27A-E970-4516-849B-47367CBEA6C3}"/>
              </a:ext>
            </a:extLst>
          </p:cNvPr>
          <p:cNvGrpSpPr/>
          <p:nvPr/>
        </p:nvGrpSpPr>
        <p:grpSpPr>
          <a:xfrm>
            <a:off x="3596529" y="4101505"/>
            <a:ext cx="543263" cy="543263"/>
            <a:chOff x="961427" y="1671562"/>
            <a:chExt cx="543263" cy="543263"/>
          </a:xfrm>
        </p:grpSpPr>
        <p:sp>
          <p:nvSpPr>
            <p:cNvPr id="104" name="Oval 103">
              <a:extLst>
                <a:ext uri="{FF2B5EF4-FFF2-40B4-BE49-F238E27FC236}">
                  <a16:creationId xmlns:a16="http://schemas.microsoft.com/office/drawing/2014/main" id="{6696741F-B247-4F08-874C-47FEC035498C}"/>
                </a:ext>
              </a:extLst>
            </p:cNvPr>
            <p:cNvSpPr/>
            <p:nvPr/>
          </p:nvSpPr>
          <p:spPr bwMode="auto">
            <a:xfrm>
              <a:off x="961427" y="1671562"/>
              <a:ext cx="543263" cy="543263"/>
            </a:xfrm>
            <a:prstGeom prst="ellipse">
              <a:avLst/>
            </a:prstGeom>
            <a:solidFill>
              <a:srgbClr val="FF7C80"/>
            </a:solidFill>
            <a:ln w="12700">
              <a:solidFill>
                <a:schemeClr val="tx1"/>
              </a:solid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i="0" u="none" strike="noStrike" cap="none" normalizeH="0" baseline="0">
                <a:ln>
                  <a:noFill/>
                </a:ln>
                <a:solidFill>
                  <a:schemeClr val="tx1"/>
                </a:solidFill>
                <a:effectLst/>
                <a:latin typeface="Arial" charset="0"/>
              </a:endParaRPr>
            </a:p>
          </p:txBody>
        </p:sp>
        <p:sp>
          <p:nvSpPr>
            <p:cNvPr id="105" name="Rectangle 104">
              <a:extLst>
                <a:ext uri="{FF2B5EF4-FFF2-40B4-BE49-F238E27FC236}">
                  <a16:creationId xmlns:a16="http://schemas.microsoft.com/office/drawing/2014/main" id="{D11B6C71-2D58-4CB1-BE9E-EFBFEC05989A}"/>
                </a:ext>
              </a:extLst>
            </p:cNvPr>
            <p:cNvSpPr/>
            <p:nvPr/>
          </p:nvSpPr>
          <p:spPr>
            <a:xfrm>
              <a:off x="998058" y="1741140"/>
              <a:ext cx="470000"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grpSp>
      <p:sp>
        <p:nvSpPr>
          <p:cNvPr id="8" name="Content Placeholder 2">
            <a:extLst>
              <a:ext uri="{FF2B5EF4-FFF2-40B4-BE49-F238E27FC236}">
                <a16:creationId xmlns:a16="http://schemas.microsoft.com/office/drawing/2014/main" id="{28841FBE-0B45-44BB-B1D2-F9C3AC522291}"/>
              </a:ext>
            </a:extLst>
          </p:cNvPr>
          <p:cNvSpPr txBox="1">
            <a:spLocks/>
          </p:cNvSpPr>
          <p:nvPr/>
        </p:nvSpPr>
        <p:spPr>
          <a:xfrm>
            <a:off x="6137227" y="1342109"/>
            <a:ext cx="5390389" cy="330180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Show the pupils the animated slide and record the calculations on a flipchart.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is the same about the two calculations?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8 + 6 to help us to find        80 + 60? How else can we say 14 tens?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a:t>
            </a:r>
          </a:p>
          <a:p>
            <a:pPr>
              <a:lnSpc>
                <a:spcPct val="120000"/>
              </a:lnSpc>
              <a:spcBef>
                <a:spcPts val="600"/>
              </a:spcBef>
              <a:spcAft>
                <a:spcPts val="600"/>
              </a:spcAft>
              <a:buClr>
                <a:srgbClr val="585858"/>
              </a:buClr>
              <a:buFont typeface="Arial" panose="020B0604020202020204" pitchFamily="34" charset="0"/>
              <a:buChar char="•"/>
            </a:pPr>
            <a:endParaRPr lang="en-GB" sz="2000" dirty="0"/>
          </a:p>
          <a:p>
            <a:pPr>
              <a:lnSpc>
                <a:spcPct val="120000"/>
              </a:lnSpc>
              <a:spcBef>
                <a:spcPts val="600"/>
              </a:spcBef>
              <a:spcAft>
                <a:spcPts val="600"/>
              </a:spcAft>
              <a:buFont typeface="Arial" panose="020B0604020202020204" pitchFamily="34" charset="0"/>
              <a:buChar char="•"/>
            </a:pPr>
            <a:endParaRPr lang="en-GB" sz="2000" dirty="0"/>
          </a:p>
          <a:p>
            <a:pPr marL="0" indent="0">
              <a:lnSpc>
                <a:spcPct val="120000"/>
              </a:lnSpc>
              <a:spcBef>
                <a:spcPts val="600"/>
              </a:spcBef>
              <a:spcAft>
                <a:spcPts val="600"/>
              </a:spcAft>
              <a:buNone/>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a:p>
            <a:pPr>
              <a:lnSpc>
                <a:spcPct val="120000"/>
              </a:lnSpc>
              <a:spcBef>
                <a:spcPts val="600"/>
              </a:spcBef>
              <a:spcAft>
                <a:spcPts val="600"/>
              </a:spcAft>
              <a:buFont typeface="Arial" panose="020B0604020202020204" pitchFamily="34" charset="0"/>
              <a:buChar char="•"/>
            </a:pPr>
            <a:endParaRPr lang="en-GB" sz="2000" kern="0" dirty="0">
              <a:solidFill>
                <a:schemeClr val="tx1"/>
              </a:solidFill>
            </a:endParaRPr>
          </a:p>
        </p:txBody>
      </p:sp>
      <p:sp>
        <p:nvSpPr>
          <p:cNvPr id="3" name="TextBox 19">
            <a:extLst>
              <a:ext uri="{FF2B5EF4-FFF2-40B4-BE49-F238E27FC236}">
                <a16:creationId xmlns:a16="http://schemas.microsoft.com/office/drawing/2014/main" id="{D51DAF0B-499C-4C39-9D67-274198948E8A}"/>
              </a:ext>
            </a:extLst>
          </p:cNvPr>
          <p:cNvSpPr txBox="1"/>
          <p:nvPr/>
        </p:nvSpPr>
        <p:spPr>
          <a:xfrm>
            <a:off x="6088940" y="4995466"/>
            <a:ext cx="5486401"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algn="ctr">
              <a:buNone/>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+ 6 = 14 </a:t>
            </a:r>
          </a:p>
          <a:p>
            <a:pPr algn="ctr">
              <a:buNone/>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tens + 6 tens = 14 tens</a:t>
            </a:r>
          </a:p>
        </p:txBody>
      </p:sp>
    </p:spTree>
    <p:custDataLst>
      <p:tags r:id="rId1"/>
    </p:custDataLst>
    <p:extLst>
      <p:ext uri="{BB962C8B-B14F-4D97-AF65-F5344CB8AC3E}">
        <p14:creationId xmlns:p14="http://schemas.microsoft.com/office/powerpoint/2010/main" val="886739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6.25E-7 4.81481E-6 L -0.14206 0.2743 " pathEditMode="relative" rAng="0" ptsTypes="AA">
                                      <p:cBhvr>
                                        <p:cTn id="6" dur="2000" fill="hold"/>
                                        <p:tgtEl>
                                          <p:spTgt spid="29"/>
                                        </p:tgtEl>
                                        <p:attrNameLst>
                                          <p:attrName>ppt_x</p:attrName>
                                          <p:attrName>ppt_y</p:attrName>
                                        </p:attrNameLst>
                                      </p:cBhvr>
                                      <p:rCtr x="-7109" y="13704"/>
                                    </p:animMotion>
                                  </p:childTnLst>
                                </p:cTn>
                              </p:par>
                              <p:par>
                                <p:cTn id="7" presetID="42" presetClass="path" presetSubtype="0" accel="50000" decel="50000" fill="hold" nodeType="withEffect">
                                  <p:stCondLst>
                                    <p:cond delay="0"/>
                                  </p:stCondLst>
                                  <p:childTnLst>
                                    <p:animMotion origin="layout" path="M 1.875E-6 0 L -0.09076 0 " pathEditMode="relative" rAng="0" ptsTypes="AA">
                                      <p:cBhvr>
                                        <p:cTn id="8" dur="2000" fill="hold"/>
                                        <p:tgtEl>
                                          <p:spTgt spid="28"/>
                                        </p:tgtEl>
                                        <p:attrNameLst>
                                          <p:attrName>ppt_x</p:attrName>
                                          <p:attrName>ppt_y</p:attrName>
                                        </p:attrNameLst>
                                      </p:cBhvr>
                                      <p:rCtr x="-4544" y="0"/>
                                    </p:animMotion>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55"/>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73"/>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76"/>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58"/>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61"/>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79"/>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64"/>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70"/>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82"/>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94"/>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97"/>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100"/>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103"/>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85"/>
                                        </p:tgtEl>
                                        <p:attrNameLst>
                                          <p:attrName>style.visibility</p:attrName>
                                        </p:attrNameLst>
                                      </p:cBhvr>
                                      <p:to>
                                        <p:strVal val="visible"/>
                                      </p:to>
                                    </p:set>
                                  </p:childTnLst>
                                </p:cTn>
                              </p:par>
                              <p:par>
                                <p:cTn id="43" presetID="1" presetClass="entr" presetSubtype="0" fill="hold" grpId="0" nodeType="withEffect">
                                  <p:stCondLst>
                                    <p:cond delay="0"/>
                                  </p:stCondLst>
                                  <p:childTnLst>
                                    <p:set>
                                      <p:cBhvr>
                                        <p:cTn id="44" dur="1" fill="hold">
                                          <p:stCondLst>
                                            <p:cond delay="0"/>
                                          </p:stCondLst>
                                        </p:cTn>
                                        <p:tgtEl>
                                          <p:spTgt spid="50"/>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1.04167E-6 3.33333E-6 L -0.14141 0.27407 " pathEditMode="relative" rAng="0" ptsTypes="AA">
                                      <p:cBhvr>
                                        <p:cTn id="52" dur="2000" fill="hold"/>
                                        <p:tgtEl>
                                          <p:spTgt spid="85"/>
                                        </p:tgtEl>
                                        <p:attrNameLst>
                                          <p:attrName>ppt_x</p:attrName>
                                          <p:attrName>ppt_y</p:attrName>
                                        </p:attrNameLst>
                                      </p:cBhvr>
                                      <p:rCtr x="-7070" y="13704"/>
                                    </p:animMotion>
                                  </p:childTnLst>
                                </p:cTn>
                              </p:par>
                              <p:par>
                                <p:cTn id="53" presetID="42" presetClass="path" presetSubtype="0" accel="50000" decel="50000" fill="hold" nodeType="withEffect">
                                  <p:stCondLst>
                                    <p:cond delay="0"/>
                                  </p:stCondLst>
                                  <p:childTnLst>
                                    <p:animMotion origin="layout" path="M 2.29167E-6 -1.48148E-6 L -0.09063 0.00232 " pathEditMode="relative" rAng="0" ptsTypes="AA">
                                      <p:cBhvr>
                                        <p:cTn id="54" dur="2000" fill="hold"/>
                                        <p:tgtEl>
                                          <p:spTgt spid="103"/>
                                        </p:tgtEl>
                                        <p:attrNameLst>
                                          <p:attrName>ppt_x</p:attrName>
                                          <p:attrName>ppt_y</p:attrName>
                                        </p:attrNameLst>
                                      </p:cBhvr>
                                      <p:rCtr x="-4531" y="116"/>
                                    </p:animMotion>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5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9" grpId="0" animBg="1"/>
      <p:bldP spid="50" grpId="0"/>
      <p:bldP spid="51" grpId="0" animBg="1"/>
      <p:bldP spid="52" grpId="0"/>
      <p:bldP spid="5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3.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4.xml><?xml version="1.0" encoding="utf-8"?>
<p:tagLst xmlns:a="http://schemas.openxmlformats.org/drawingml/2006/main" xmlns:r="http://schemas.openxmlformats.org/officeDocument/2006/relationships" xmlns:p="http://schemas.openxmlformats.org/presentationml/2006/main">
  <p:tag name="TIMING" val="|5.4|2.1|2.1|1.5"/>
</p:tagLst>
</file>

<file path=ppt/tags/tag5.xml><?xml version="1.0" encoding="utf-8"?>
<p:tagLst xmlns:a="http://schemas.openxmlformats.org/drawingml/2006/main" xmlns:r="http://schemas.openxmlformats.org/officeDocument/2006/relationships" xmlns:p="http://schemas.openxmlformats.org/presentationml/2006/main">
  <p:tag name="TIMING" val="|5.4|2.1|2.1|1.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schemas.microsoft.com/office/2006/metadata/properties"/>
    <ds:schemaRef ds:uri="http://schemas.microsoft.com/office/infopath/2007/PartnerControls"/>
  </ds:schemaRefs>
</ds:datastoreItem>
</file>

<file path=customXml/itemProps2.xml><?xml version="1.0" encoding="utf-8"?>
<ds:datastoreItem xmlns:ds="http://schemas.openxmlformats.org/officeDocument/2006/customXml" ds:itemID="{CF054DFF-F72A-4706-8D12-59D0C3F42BF3}"/>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689</TotalTime>
  <Words>1600</Words>
  <Application>Microsoft Office PowerPoint</Application>
  <PresentationFormat>Widescreen</PresentationFormat>
  <Paragraphs>262</Paragraphs>
  <Slides>19</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19</vt:i4>
      </vt:variant>
    </vt:vector>
  </HeadingPairs>
  <TitlesOfParts>
    <vt:vector size="26" baseType="lpstr">
      <vt:lpstr>Arial</vt:lpstr>
      <vt:lpstr>Calibri</vt:lpstr>
      <vt:lpstr>Calibri Light</vt:lpstr>
      <vt:lpstr>Myriad Pro</vt:lpstr>
      <vt:lpstr>Custom Design</vt:lpstr>
      <vt:lpstr>nctem1</vt:lpstr>
      <vt:lpstr>1_Custom Design</vt:lpstr>
      <vt:lpstr>PowerPoint Presentation</vt:lpstr>
      <vt:lpstr>3NF-3  Apply place-value knowledge to known additive and multiplicative number facts (scaling facts by 10), for example: 80 + 60 = 140  30 × 4 = 120 140 − 60 = 80  120 ÷ 4 = 30    </vt:lpstr>
      <vt:lpstr>3NF-3: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3NF-3 Scaling number facts by 10</vt:lpstr>
      <vt:lpstr>3NF-3 Scaling number facts by 10</vt:lpstr>
      <vt:lpstr>3NF-3 Scaling number facts by 10</vt:lpstr>
      <vt:lpstr>3NF-3 Scaling number facts by 10</vt:lpstr>
      <vt:lpstr>3NF-3 Scaling number facts by 10</vt:lpstr>
      <vt:lpstr>3NF-3 Scaling number facts by 10</vt:lpstr>
      <vt:lpstr>3NF-3 Scaling number facts by 10</vt:lpstr>
      <vt:lpstr>3NF-3 Scaling number facts by 10</vt:lpstr>
      <vt:lpstr>3NF-3 Scaling number facts by 10</vt:lpstr>
      <vt:lpstr>3NF-3 Scaling number facts by 10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33</cp:revision>
  <dcterms:created xsi:type="dcterms:W3CDTF">2020-08-07T06:29:50Z</dcterms:created>
  <dcterms:modified xsi:type="dcterms:W3CDTF">2020-08-27T13:21:39Z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